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20"/>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Lst>
  <p:sldSz cx="9144000" cy="5143500" type="screen16x9"/>
  <p:notesSz cx="6858000" cy="9144000"/>
  <p:embeddedFontLst>
    <p:embeddedFont>
      <p:font typeface="Arial Black" panose="020B0604020202020204" pitchFamily="34" charset="0"/>
      <p:regular r:id="rId21"/>
      <p:bold r:id="rId22"/>
    </p:embeddedFont>
    <p:embeddedFont>
      <p:font typeface="DM Sans Light" pitchFamily="2" charset="77"/>
      <p:regular r:id="rId23"/>
      <p:bold r:id="rId24"/>
      <p:italic r:id="rId25"/>
      <p:boldItalic r:id="rId26"/>
    </p:embeddedFont>
    <p:embeddedFont>
      <p:font typeface="Helvetica Neue" panose="02000503000000020004" pitchFamily="2" charset="0"/>
      <p:regular r:id="rId27"/>
      <p:bold r:id="rId28"/>
      <p:italic r:id="rId29"/>
      <p:boldItalic r:id="rId30"/>
    </p:embeddedFont>
    <p:embeddedFont>
      <p:font typeface="Montserrat" pitchFamily="2" charset="77"/>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1"/>
  </p:normalViewPr>
  <p:slideViewPr>
    <p:cSldViewPr snapToGrid="0">
      <p:cViewPr varScale="1">
        <p:scale>
          <a:sx n="120" d="100"/>
          <a:sy n="120" d="100"/>
        </p:scale>
        <p:origin x="200"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850b2b136c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2850b2b136c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85d5d83781_1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285d5d83781_1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850b2b136c_0_5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2850b2b136c_0_5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2850b2b136c_0_5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2850b2b136c_0_5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850b2b136c_0_6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2850b2b136c_0_6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850b2b136c_0_6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2850b2b136c_0_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850b2b136c_0_6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2850b2b136c_0_6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850b2b136c_0_6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2850b2b136c_0_6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4ae2ec340c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24ae2ec340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850b2b136c_0_3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2850b2b136c_0_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85d5d83781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85d5d83781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85d5d83781_1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85d5d83781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850b2b136c_0_2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2850b2b136c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850b2b136c_0_2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850b2b136c_0_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850b2b136c_0_2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2850b2b136c_0_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850b2b136c_0_4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850b2b136c_0_4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85d5d83781_1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285d5d83781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850b2b136c_0_4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850b2b136c_0_4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elfolie 1 2 1">
  <p:cSld name="TITLE_1_3_1">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p:nvPr/>
        </p:nvSpPr>
        <p:spPr>
          <a:xfrm>
            <a:off x="3842250" y="40406"/>
            <a:ext cx="14595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dk1"/>
                </a:solidFill>
                <a:latin typeface="Helvetica Neue"/>
                <a:ea typeface="Helvetica Neue"/>
                <a:cs typeface="Helvetica Neue"/>
                <a:sym typeface="Helvetica Neue"/>
              </a:rPr>
              <a:t>ITV / BGT</a:t>
            </a:r>
            <a:endParaRPr sz="600" b="1">
              <a:solidFill>
                <a:schemeClr val="dk1"/>
              </a:solidFill>
              <a:latin typeface="Helvetica Neue"/>
              <a:ea typeface="Helvetica Neue"/>
              <a:cs typeface="Helvetica Neue"/>
              <a:sym typeface="Helvetica Neue"/>
            </a:endParaRPr>
          </a:p>
        </p:txBody>
      </p:sp>
      <p:sp>
        <p:nvSpPr>
          <p:cNvPr id="52" name="Google Shape;52;p13"/>
          <p:cNvSpPr txBox="1">
            <a:spLocks noGrp="1"/>
          </p:cNvSpPr>
          <p:nvPr>
            <p:ph type="sldNum" idx="12"/>
          </p:nvPr>
        </p:nvSpPr>
        <p:spPr>
          <a:xfrm>
            <a:off x="4297645" y="5013497"/>
            <a:ext cx="548700" cy="71100"/>
          </a:xfrm>
          <a:prstGeom prst="rect">
            <a:avLst/>
          </a:prstGeom>
          <a:ln>
            <a:noFill/>
          </a:ln>
        </p:spPr>
        <p:txBody>
          <a:bodyPr spcFirstLastPara="1" wrap="square" lIns="91425" tIns="91425" rIns="91425" bIns="91425" anchor="ctr" anchorCtr="0">
            <a:noAutofit/>
          </a:bodyPr>
          <a:lstStyle>
            <a:lvl1pPr lvl="0" algn="ctr" rtl="0">
              <a:buNone/>
              <a:defRPr sz="500" b="1">
                <a:solidFill>
                  <a:schemeClr val="dk1"/>
                </a:solidFill>
                <a:latin typeface="Helvetica Neue"/>
                <a:ea typeface="Helvetica Neue"/>
                <a:cs typeface="Helvetica Neue"/>
                <a:sym typeface="Helvetica Neue"/>
              </a:defRPr>
            </a:lvl1pPr>
            <a:lvl2pPr lvl="1" algn="ctr" rtl="0">
              <a:buNone/>
              <a:defRPr sz="500" b="1">
                <a:solidFill>
                  <a:schemeClr val="dk1"/>
                </a:solidFill>
                <a:latin typeface="Helvetica Neue"/>
                <a:ea typeface="Helvetica Neue"/>
                <a:cs typeface="Helvetica Neue"/>
                <a:sym typeface="Helvetica Neue"/>
              </a:defRPr>
            </a:lvl2pPr>
            <a:lvl3pPr lvl="2" algn="ctr" rtl="0">
              <a:buNone/>
              <a:defRPr sz="500" b="1">
                <a:solidFill>
                  <a:schemeClr val="dk1"/>
                </a:solidFill>
                <a:latin typeface="Helvetica Neue"/>
                <a:ea typeface="Helvetica Neue"/>
                <a:cs typeface="Helvetica Neue"/>
                <a:sym typeface="Helvetica Neue"/>
              </a:defRPr>
            </a:lvl3pPr>
            <a:lvl4pPr lvl="3" algn="ctr" rtl="0">
              <a:buNone/>
              <a:defRPr sz="500" b="1">
                <a:solidFill>
                  <a:schemeClr val="dk1"/>
                </a:solidFill>
                <a:latin typeface="Helvetica Neue"/>
                <a:ea typeface="Helvetica Neue"/>
                <a:cs typeface="Helvetica Neue"/>
                <a:sym typeface="Helvetica Neue"/>
              </a:defRPr>
            </a:lvl4pPr>
            <a:lvl5pPr lvl="4" algn="ctr" rtl="0">
              <a:buNone/>
              <a:defRPr sz="500" b="1">
                <a:solidFill>
                  <a:schemeClr val="dk1"/>
                </a:solidFill>
                <a:latin typeface="Helvetica Neue"/>
                <a:ea typeface="Helvetica Neue"/>
                <a:cs typeface="Helvetica Neue"/>
                <a:sym typeface="Helvetica Neue"/>
              </a:defRPr>
            </a:lvl5pPr>
            <a:lvl6pPr lvl="5" algn="ctr" rtl="0">
              <a:buNone/>
              <a:defRPr sz="500" b="1">
                <a:solidFill>
                  <a:schemeClr val="dk1"/>
                </a:solidFill>
                <a:latin typeface="Helvetica Neue"/>
                <a:ea typeface="Helvetica Neue"/>
                <a:cs typeface="Helvetica Neue"/>
                <a:sym typeface="Helvetica Neue"/>
              </a:defRPr>
            </a:lvl6pPr>
            <a:lvl7pPr lvl="6" algn="ctr" rtl="0">
              <a:buNone/>
              <a:defRPr sz="500" b="1">
                <a:solidFill>
                  <a:schemeClr val="dk1"/>
                </a:solidFill>
                <a:latin typeface="Helvetica Neue"/>
                <a:ea typeface="Helvetica Neue"/>
                <a:cs typeface="Helvetica Neue"/>
                <a:sym typeface="Helvetica Neue"/>
              </a:defRPr>
            </a:lvl7pPr>
            <a:lvl8pPr lvl="7" algn="ctr" rtl="0">
              <a:buNone/>
              <a:defRPr sz="500" b="1">
                <a:solidFill>
                  <a:schemeClr val="dk1"/>
                </a:solidFill>
                <a:latin typeface="Helvetica Neue"/>
                <a:ea typeface="Helvetica Neue"/>
                <a:cs typeface="Helvetica Neue"/>
                <a:sym typeface="Helvetica Neue"/>
              </a:defRPr>
            </a:lvl8pPr>
            <a:lvl9pPr lvl="8" algn="ctr" rtl="0">
              <a:buNone/>
              <a:defRPr sz="500" b="1">
                <a:solidFill>
                  <a:schemeClr val="dk1"/>
                </a:solidFill>
                <a:latin typeface="Helvetica Neue"/>
                <a:ea typeface="Helvetica Neue"/>
                <a:cs typeface="Helvetica Neue"/>
                <a:sym typeface="Helvetica Neue"/>
              </a:defRPr>
            </a:lvl9pPr>
          </a:lstStyle>
          <a:p>
            <a:pPr marL="0" lvl="0" indent="0" algn="ctr" rtl="0">
              <a:spcBef>
                <a:spcPts val="0"/>
              </a:spcBef>
              <a:spcAft>
                <a:spcPts val="0"/>
              </a:spcAft>
              <a:buNone/>
            </a:pPr>
            <a:r>
              <a:rPr lang="en-GB"/>
              <a:t>PAGE </a:t>
            </a:r>
            <a:fld id="{00000000-1234-1234-1234-123412341234}" type="slidenum">
              <a:rPr lang="en-GB"/>
              <a:t>‹#›</a:t>
            </a:fld>
            <a:endParaRPr/>
          </a:p>
        </p:txBody>
      </p:sp>
      <p:sp>
        <p:nvSpPr>
          <p:cNvPr id="53" name="Google Shape;53;p13"/>
          <p:cNvSpPr txBox="1"/>
          <p:nvPr/>
        </p:nvSpPr>
        <p:spPr>
          <a:xfrm rot="-5400000">
            <a:off x="-565200" y="2514000"/>
            <a:ext cx="13338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dk1"/>
                </a:solidFill>
                <a:latin typeface="Helvetica Neue"/>
                <a:ea typeface="Helvetica Neue"/>
                <a:cs typeface="Helvetica Neue"/>
                <a:sym typeface="Helvetica Neue"/>
              </a:rPr>
              <a:t>UNCOMMON</a:t>
            </a:r>
            <a:endParaRPr sz="500" b="1">
              <a:solidFill>
                <a:schemeClr val="dk1"/>
              </a:solidFill>
              <a:latin typeface="Helvetica Neue"/>
              <a:ea typeface="Helvetica Neue"/>
              <a:cs typeface="Helvetica Neue"/>
              <a:sym typeface="Helvetica Neue"/>
            </a:endParaRPr>
          </a:p>
        </p:txBody>
      </p:sp>
      <p:grpSp>
        <p:nvGrpSpPr>
          <p:cNvPr id="54" name="Google Shape;54;p13"/>
          <p:cNvGrpSpPr/>
          <p:nvPr/>
        </p:nvGrpSpPr>
        <p:grpSpPr>
          <a:xfrm rot="10800000">
            <a:off x="76200" y="71450"/>
            <a:ext cx="35700" cy="38100"/>
            <a:chOff x="78600" y="71450"/>
            <a:chExt cx="35700" cy="38100"/>
          </a:xfrm>
        </p:grpSpPr>
        <p:cxnSp>
          <p:nvCxnSpPr>
            <p:cNvPr id="55" name="Google Shape;55;p13"/>
            <p:cNvCxnSpPr/>
            <p:nvPr/>
          </p:nvCxnSpPr>
          <p:spPr>
            <a:xfrm>
              <a:off x="81550" y="71450"/>
              <a:ext cx="0" cy="38100"/>
            </a:xfrm>
            <a:prstGeom prst="straightConnector1">
              <a:avLst/>
            </a:prstGeom>
            <a:noFill/>
            <a:ln w="9525" cap="flat" cmpd="sng">
              <a:solidFill>
                <a:schemeClr val="dk1"/>
              </a:solidFill>
              <a:prstDash val="solid"/>
              <a:round/>
              <a:headEnd type="none" w="med" len="med"/>
              <a:tailEnd type="none" w="med" len="med"/>
            </a:ln>
          </p:spPr>
        </p:cxnSp>
        <p:cxnSp>
          <p:nvCxnSpPr>
            <p:cNvPr id="56" name="Google Shape;56;p13"/>
            <p:cNvCxnSpPr/>
            <p:nvPr/>
          </p:nvCxnSpPr>
          <p:spPr>
            <a:xfrm rot="10800000">
              <a:off x="78600" y="76225"/>
              <a:ext cx="35700" cy="0"/>
            </a:xfrm>
            <a:prstGeom prst="straightConnector1">
              <a:avLst/>
            </a:prstGeom>
            <a:noFill/>
            <a:ln w="9525" cap="flat" cmpd="sng">
              <a:solidFill>
                <a:schemeClr val="dk1"/>
              </a:solidFill>
              <a:prstDash val="solid"/>
              <a:round/>
              <a:headEnd type="none" w="med" len="med"/>
              <a:tailEnd type="none" w="med" len="med"/>
            </a:ln>
          </p:spPr>
        </p:cxnSp>
      </p:grpSp>
      <p:grpSp>
        <p:nvGrpSpPr>
          <p:cNvPr id="57" name="Google Shape;57;p13"/>
          <p:cNvGrpSpPr/>
          <p:nvPr/>
        </p:nvGrpSpPr>
        <p:grpSpPr>
          <a:xfrm rot="-5400000">
            <a:off x="9030900" y="71450"/>
            <a:ext cx="35700" cy="38100"/>
            <a:chOff x="78600" y="71450"/>
            <a:chExt cx="35700" cy="38100"/>
          </a:xfrm>
        </p:grpSpPr>
        <p:cxnSp>
          <p:nvCxnSpPr>
            <p:cNvPr id="58" name="Google Shape;58;p13"/>
            <p:cNvCxnSpPr/>
            <p:nvPr/>
          </p:nvCxnSpPr>
          <p:spPr>
            <a:xfrm>
              <a:off x="81550" y="71450"/>
              <a:ext cx="0" cy="38100"/>
            </a:xfrm>
            <a:prstGeom prst="straightConnector1">
              <a:avLst/>
            </a:prstGeom>
            <a:noFill/>
            <a:ln w="9525" cap="flat" cmpd="sng">
              <a:solidFill>
                <a:schemeClr val="dk1"/>
              </a:solidFill>
              <a:prstDash val="solid"/>
              <a:round/>
              <a:headEnd type="none" w="med" len="med"/>
              <a:tailEnd type="none" w="med" len="med"/>
            </a:ln>
          </p:spPr>
        </p:cxnSp>
        <p:cxnSp>
          <p:nvCxnSpPr>
            <p:cNvPr id="59" name="Google Shape;59;p13"/>
            <p:cNvCxnSpPr/>
            <p:nvPr/>
          </p:nvCxnSpPr>
          <p:spPr>
            <a:xfrm rot="10800000">
              <a:off x="78600" y="76225"/>
              <a:ext cx="35700" cy="0"/>
            </a:xfrm>
            <a:prstGeom prst="straightConnector1">
              <a:avLst/>
            </a:prstGeom>
            <a:noFill/>
            <a:ln w="9525" cap="flat" cmpd="sng">
              <a:solidFill>
                <a:schemeClr val="dk1"/>
              </a:solidFill>
              <a:prstDash val="solid"/>
              <a:round/>
              <a:headEnd type="none" w="med" len="med"/>
              <a:tailEnd type="none" w="med" len="med"/>
            </a:ln>
          </p:spPr>
        </p:cxnSp>
      </p:grpSp>
      <p:grpSp>
        <p:nvGrpSpPr>
          <p:cNvPr id="60" name="Google Shape;60;p13"/>
          <p:cNvGrpSpPr/>
          <p:nvPr/>
        </p:nvGrpSpPr>
        <p:grpSpPr>
          <a:xfrm rot="5400000">
            <a:off x="76200" y="5033475"/>
            <a:ext cx="35700" cy="38100"/>
            <a:chOff x="78600" y="71450"/>
            <a:chExt cx="35700" cy="38100"/>
          </a:xfrm>
        </p:grpSpPr>
        <p:cxnSp>
          <p:nvCxnSpPr>
            <p:cNvPr id="61" name="Google Shape;61;p13"/>
            <p:cNvCxnSpPr/>
            <p:nvPr/>
          </p:nvCxnSpPr>
          <p:spPr>
            <a:xfrm>
              <a:off x="81550" y="71450"/>
              <a:ext cx="0" cy="38100"/>
            </a:xfrm>
            <a:prstGeom prst="straightConnector1">
              <a:avLst/>
            </a:prstGeom>
            <a:noFill/>
            <a:ln w="9525" cap="flat" cmpd="sng">
              <a:solidFill>
                <a:schemeClr val="dk1"/>
              </a:solidFill>
              <a:prstDash val="solid"/>
              <a:round/>
              <a:headEnd type="none" w="med" len="med"/>
              <a:tailEnd type="none" w="med" len="med"/>
            </a:ln>
          </p:spPr>
        </p:cxnSp>
        <p:cxnSp>
          <p:nvCxnSpPr>
            <p:cNvPr id="62" name="Google Shape;62;p13"/>
            <p:cNvCxnSpPr/>
            <p:nvPr/>
          </p:nvCxnSpPr>
          <p:spPr>
            <a:xfrm rot="10800000">
              <a:off x="78600" y="76225"/>
              <a:ext cx="35700" cy="0"/>
            </a:xfrm>
            <a:prstGeom prst="straightConnector1">
              <a:avLst/>
            </a:prstGeom>
            <a:noFill/>
            <a:ln w="9525" cap="flat" cmpd="sng">
              <a:solidFill>
                <a:schemeClr val="dk1"/>
              </a:solidFill>
              <a:prstDash val="solid"/>
              <a:round/>
              <a:headEnd type="none" w="med" len="med"/>
              <a:tailEnd type="none" w="med" len="med"/>
            </a:ln>
          </p:spPr>
        </p:cxnSp>
      </p:grpSp>
      <p:grpSp>
        <p:nvGrpSpPr>
          <p:cNvPr id="63" name="Google Shape;63;p13"/>
          <p:cNvGrpSpPr/>
          <p:nvPr/>
        </p:nvGrpSpPr>
        <p:grpSpPr>
          <a:xfrm>
            <a:off x="9030900" y="5033475"/>
            <a:ext cx="35700" cy="38100"/>
            <a:chOff x="78600" y="71450"/>
            <a:chExt cx="35700" cy="38100"/>
          </a:xfrm>
        </p:grpSpPr>
        <p:cxnSp>
          <p:nvCxnSpPr>
            <p:cNvPr id="64" name="Google Shape;64;p13"/>
            <p:cNvCxnSpPr/>
            <p:nvPr/>
          </p:nvCxnSpPr>
          <p:spPr>
            <a:xfrm>
              <a:off x="81550" y="71450"/>
              <a:ext cx="0" cy="38100"/>
            </a:xfrm>
            <a:prstGeom prst="straightConnector1">
              <a:avLst/>
            </a:prstGeom>
            <a:noFill/>
            <a:ln w="9525" cap="flat" cmpd="sng">
              <a:solidFill>
                <a:schemeClr val="dk1"/>
              </a:solidFill>
              <a:prstDash val="solid"/>
              <a:round/>
              <a:headEnd type="none" w="med" len="med"/>
              <a:tailEnd type="none" w="med" len="med"/>
            </a:ln>
          </p:spPr>
        </p:cxnSp>
        <p:cxnSp>
          <p:nvCxnSpPr>
            <p:cNvPr id="65" name="Google Shape;65;p13"/>
            <p:cNvCxnSpPr/>
            <p:nvPr/>
          </p:nvCxnSpPr>
          <p:spPr>
            <a:xfrm rot="10800000">
              <a:off x="78600" y="76225"/>
              <a:ext cx="35700" cy="0"/>
            </a:xfrm>
            <a:prstGeom prst="straightConnector1">
              <a:avLst/>
            </a:prstGeom>
            <a:noFill/>
            <a:ln w="9525" cap="flat" cmpd="sng">
              <a:solidFill>
                <a:schemeClr val="dk1"/>
              </a:solidFill>
              <a:prstDash val="solid"/>
              <a:round/>
              <a:headEnd type="none" w="med" len="med"/>
              <a:tailEnd type="none" w="med" len="med"/>
            </a:ln>
          </p:spPr>
        </p:cxnSp>
      </p:grpSp>
      <p:sp>
        <p:nvSpPr>
          <p:cNvPr id="66" name="Google Shape;66;p13"/>
          <p:cNvSpPr txBox="1"/>
          <p:nvPr/>
        </p:nvSpPr>
        <p:spPr>
          <a:xfrm rot="5400000">
            <a:off x="8374200" y="2514000"/>
            <a:ext cx="13338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dk1"/>
                </a:solidFill>
                <a:latin typeface="Helvetica Neue"/>
                <a:ea typeface="Helvetica Neue"/>
                <a:cs typeface="Helvetica Neue"/>
                <a:sym typeface="Helvetica Neue"/>
              </a:rPr>
              <a:t>UNCOMMON</a:t>
            </a:r>
            <a:endParaRPr sz="500" b="1">
              <a:solidFill>
                <a:schemeClr val="dk1"/>
              </a:solidFill>
              <a:latin typeface="Helvetica Neue"/>
              <a:ea typeface="Helvetica Neue"/>
              <a:cs typeface="Helvetica Neue"/>
              <a:sym typeface="Helvetica Neue"/>
            </a:endParaRPr>
          </a:p>
        </p:txBody>
      </p:sp>
    </p:spTree>
  </p:cSld>
  <p:clrMapOvr>
    <a:masterClrMapping/>
  </p:clrMapOvr>
  <p:extLst>
    <p:ext uri="{DCECCB84-F9BA-43D5-87BE-67443E8EF086}">
      <p15:sldGuideLst xmlns:p15="http://schemas.microsoft.com/office/powerpoint/2012/main">
        <p15:guide id="1" pos="188">
          <p15:clr>
            <a:srgbClr val="FA7B17"/>
          </p15:clr>
        </p15:guide>
        <p15:guide id="2" orient="horz" pos="175">
          <p15:clr>
            <a:srgbClr val="FA7B17"/>
          </p15:clr>
        </p15:guide>
        <p15:guide id="3" orient="horz" pos="3065">
          <p15:clr>
            <a:srgbClr val="FA7B17"/>
          </p15:clr>
        </p15:guide>
        <p15:guide id="4" pos="5572">
          <p15:clr>
            <a:srgbClr val="FA7B17"/>
          </p15:clr>
        </p15:guide>
        <p15:guide id="5" orient="horz" pos="1620">
          <p15:clr>
            <a:srgbClr val="FA7B17"/>
          </p15:clr>
        </p15:guide>
        <p15:guide id="6" pos="288">
          <p15:clr>
            <a:srgbClr val="FA7B17"/>
          </p15:clr>
        </p15:guide>
        <p15:guide id="7" pos="5472">
          <p15:clr>
            <a:srgbClr val="FA7B17"/>
          </p15:clr>
        </p15:guide>
        <p15:guide id="8" orient="horz" pos="288">
          <p15:clr>
            <a:srgbClr val="FA7B17"/>
          </p15:clr>
        </p15:guide>
        <p15:guide id="9" orient="horz" pos="2952">
          <p15:clr>
            <a:srgbClr val="FA7B17"/>
          </p15:clr>
        </p15:guide>
        <p15:guide id="10" pos="1584">
          <p15:clr>
            <a:srgbClr val="FA7B17"/>
          </p15:clr>
        </p15:guide>
        <p15:guide id="11" pos="2880">
          <p15:clr>
            <a:srgbClr val="FA7B17"/>
          </p15:clr>
        </p15:guide>
        <p15:guide id="12" pos="4176">
          <p15:clr>
            <a:srgbClr val="FA7B17"/>
          </p15:clr>
        </p15:guide>
        <p15:guide id="13" pos="936">
          <p15:clr>
            <a:srgbClr val="FA7B17"/>
          </p15:clr>
        </p15:guide>
        <p15:guide id="14" orient="horz" pos="956">
          <p15:clr>
            <a:srgbClr val="FA7B17"/>
          </p15:clr>
        </p15:guide>
        <p15:guide id="15" orient="horz" pos="2292">
          <p15:clr>
            <a:srgbClr val="FA7B17"/>
          </p15:clr>
        </p15:guide>
        <p15:guide id="16" pos="2232">
          <p15:clr>
            <a:srgbClr val="FA7B17"/>
          </p15:clr>
        </p15:guide>
        <p15:guide id="17" pos="3528">
          <p15:clr>
            <a:srgbClr val="FA7B17"/>
          </p15:clr>
        </p15:guide>
        <p15:guide id="18" pos="4824">
          <p15:clr>
            <a:srgbClr val="FA7B17"/>
          </p15:clr>
        </p15:guide>
        <p15:guide id="19" pos="612">
          <p15:clr>
            <a:srgbClr val="FA7B17"/>
          </p15:clr>
        </p15:guide>
        <p15:guide id="20" orient="horz" pos="622">
          <p15:clr>
            <a:srgbClr val="FA7B17"/>
          </p15:clr>
        </p15:guide>
        <p15:guide id="21" orient="horz" pos="2618">
          <p15:clr>
            <a:srgbClr val="FA7B17"/>
          </p15:clr>
        </p15:guide>
        <p15:guide id="22" pos="5148">
          <p15:clr>
            <a:srgbClr val="FA7B17"/>
          </p15:clr>
        </p15:guide>
        <p15:guide id="23" pos="450">
          <p15:clr>
            <a:srgbClr val="FA7B17"/>
          </p15:clr>
        </p15:guide>
        <p15:guide id="24" orient="horz" pos="455">
          <p15:clr>
            <a:srgbClr val="FA7B17"/>
          </p15:clr>
        </p15:guide>
        <p15:guide id="25" orient="horz" pos="2785">
          <p15:clr>
            <a:srgbClr val="FA7B17"/>
          </p15:clr>
        </p15:guide>
        <p15:guide id="26" pos="5310">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DESCRIPTION">
  <p:cSld name="TITLE_1">
    <p:bg>
      <p:bgPr>
        <a:solidFill>
          <a:schemeClr val="dk1"/>
        </a:solidFill>
        <a:effectLst/>
      </p:bgPr>
    </p:bg>
    <p:spTree>
      <p:nvGrpSpPr>
        <p:cNvPr id="1" name="Shape 67"/>
        <p:cNvGrpSpPr/>
        <p:nvPr/>
      </p:nvGrpSpPr>
      <p:grpSpPr>
        <a:xfrm>
          <a:off x="0" y="0"/>
          <a:ext cx="0" cy="0"/>
          <a:chOff x="0" y="0"/>
          <a:chExt cx="0" cy="0"/>
        </a:xfrm>
      </p:grpSpPr>
      <p:sp>
        <p:nvSpPr>
          <p:cNvPr id="68" name="Google Shape;68;p14"/>
          <p:cNvSpPr txBox="1"/>
          <p:nvPr/>
        </p:nvSpPr>
        <p:spPr>
          <a:xfrm>
            <a:off x="3842250" y="40406"/>
            <a:ext cx="14595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lt1"/>
                </a:solidFill>
                <a:latin typeface="Helvetica Neue"/>
                <a:ea typeface="Helvetica Neue"/>
                <a:cs typeface="Helvetica Neue"/>
                <a:sym typeface="Helvetica Neue"/>
              </a:rPr>
              <a:t>ITV / BGT</a:t>
            </a:r>
            <a:endParaRPr sz="600" b="1">
              <a:solidFill>
                <a:schemeClr val="lt1"/>
              </a:solidFill>
              <a:latin typeface="Helvetica Neue"/>
              <a:ea typeface="Helvetica Neue"/>
              <a:cs typeface="Helvetica Neue"/>
              <a:sym typeface="Helvetica Neue"/>
            </a:endParaRPr>
          </a:p>
        </p:txBody>
      </p:sp>
      <p:sp>
        <p:nvSpPr>
          <p:cNvPr id="69" name="Google Shape;69;p14"/>
          <p:cNvSpPr txBox="1">
            <a:spLocks noGrp="1"/>
          </p:cNvSpPr>
          <p:nvPr>
            <p:ph type="sldNum" idx="12"/>
          </p:nvPr>
        </p:nvSpPr>
        <p:spPr>
          <a:xfrm>
            <a:off x="4297645" y="5013497"/>
            <a:ext cx="548700" cy="71100"/>
          </a:xfrm>
          <a:prstGeom prst="rect">
            <a:avLst/>
          </a:prstGeom>
          <a:ln>
            <a:noFill/>
          </a:ln>
        </p:spPr>
        <p:txBody>
          <a:bodyPr spcFirstLastPara="1" wrap="square" lIns="91425" tIns="91425" rIns="91425" bIns="91425" anchor="ctr" anchorCtr="0">
            <a:noAutofit/>
          </a:bodyPr>
          <a:lstStyle>
            <a:lvl1pPr lvl="0" algn="ctr" rtl="0">
              <a:buNone/>
              <a:defRPr sz="500" b="1">
                <a:solidFill>
                  <a:schemeClr val="lt1"/>
                </a:solidFill>
                <a:latin typeface="Helvetica Neue"/>
                <a:ea typeface="Helvetica Neue"/>
                <a:cs typeface="Helvetica Neue"/>
                <a:sym typeface="Helvetica Neue"/>
              </a:defRPr>
            </a:lvl1pPr>
            <a:lvl2pPr lvl="1" algn="ctr" rtl="0">
              <a:buNone/>
              <a:defRPr sz="500" b="1">
                <a:solidFill>
                  <a:schemeClr val="lt1"/>
                </a:solidFill>
                <a:latin typeface="Helvetica Neue"/>
                <a:ea typeface="Helvetica Neue"/>
                <a:cs typeface="Helvetica Neue"/>
                <a:sym typeface="Helvetica Neue"/>
              </a:defRPr>
            </a:lvl2pPr>
            <a:lvl3pPr lvl="2" algn="ctr" rtl="0">
              <a:buNone/>
              <a:defRPr sz="500" b="1">
                <a:solidFill>
                  <a:schemeClr val="lt1"/>
                </a:solidFill>
                <a:latin typeface="Helvetica Neue"/>
                <a:ea typeface="Helvetica Neue"/>
                <a:cs typeface="Helvetica Neue"/>
                <a:sym typeface="Helvetica Neue"/>
              </a:defRPr>
            </a:lvl3pPr>
            <a:lvl4pPr lvl="3" algn="ctr" rtl="0">
              <a:buNone/>
              <a:defRPr sz="500" b="1">
                <a:solidFill>
                  <a:schemeClr val="lt1"/>
                </a:solidFill>
                <a:latin typeface="Helvetica Neue"/>
                <a:ea typeface="Helvetica Neue"/>
                <a:cs typeface="Helvetica Neue"/>
                <a:sym typeface="Helvetica Neue"/>
              </a:defRPr>
            </a:lvl4pPr>
            <a:lvl5pPr lvl="4" algn="ctr" rtl="0">
              <a:buNone/>
              <a:defRPr sz="500" b="1">
                <a:solidFill>
                  <a:schemeClr val="lt1"/>
                </a:solidFill>
                <a:latin typeface="Helvetica Neue"/>
                <a:ea typeface="Helvetica Neue"/>
                <a:cs typeface="Helvetica Neue"/>
                <a:sym typeface="Helvetica Neue"/>
              </a:defRPr>
            </a:lvl5pPr>
            <a:lvl6pPr lvl="5" algn="ctr" rtl="0">
              <a:buNone/>
              <a:defRPr sz="500" b="1">
                <a:solidFill>
                  <a:schemeClr val="lt1"/>
                </a:solidFill>
                <a:latin typeface="Helvetica Neue"/>
                <a:ea typeface="Helvetica Neue"/>
                <a:cs typeface="Helvetica Neue"/>
                <a:sym typeface="Helvetica Neue"/>
              </a:defRPr>
            </a:lvl6pPr>
            <a:lvl7pPr lvl="6" algn="ctr" rtl="0">
              <a:buNone/>
              <a:defRPr sz="500" b="1">
                <a:solidFill>
                  <a:schemeClr val="lt1"/>
                </a:solidFill>
                <a:latin typeface="Helvetica Neue"/>
                <a:ea typeface="Helvetica Neue"/>
                <a:cs typeface="Helvetica Neue"/>
                <a:sym typeface="Helvetica Neue"/>
              </a:defRPr>
            </a:lvl7pPr>
            <a:lvl8pPr lvl="7" algn="ctr" rtl="0">
              <a:buNone/>
              <a:defRPr sz="500" b="1">
                <a:solidFill>
                  <a:schemeClr val="lt1"/>
                </a:solidFill>
                <a:latin typeface="Helvetica Neue"/>
                <a:ea typeface="Helvetica Neue"/>
                <a:cs typeface="Helvetica Neue"/>
                <a:sym typeface="Helvetica Neue"/>
              </a:defRPr>
            </a:lvl8pPr>
            <a:lvl9pPr lvl="8" algn="ctr" rtl="0">
              <a:buNone/>
              <a:defRPr sz="500" b="1">
                <a:solidFill>
                  <a:schemeClr val="lt1"/>
                </a:solidFill>
                <a:latin typeface="Helvetica Neue"/>
                <a:ea typeface="Helvetica Neue"/>
                <a:cs typeface="Helvetica Neue"/>
                <a:sym typeface="Helvetica Neue"/>
              </a:defRPr>
            </a:lvl9pPr>
          </a:lstStyle>
          <a:p>
            <a:pPr marL="0" lvl="0" indent="0" algn="ctr" rtl="0">
              <a:spcBef>
                <a:spcPts val="0"/>
              </a:spcBef>
              <a:spcAft>
                <a:spcPts val="0"/>
              </a:spcAft>
              <a:buNone/>
            </a:pPr>
            <a:r>
              <a:rPr lang="en-GB"/>
              <a:t>PAGE </a:t>
            </a:r>
            <a:fld id="{00000000-1234-1234-1234-123412341234}" type="slidenum">
              <a:rPr lang="en-GB"/>
              <a:t>‹#›</a:t>
            </a:fld>
            <a:endParaRPr/>
          </a:p>
        </p:txBody>
      </p:sp>
      <p:sp>
        <p:nvSpPr>
          <p:cNvPr id="70" name="Google Shape;70;p14"/>
          <p:cNvSpPr txBox="1"/>
          <p:nvPr/>
        </p:nvSpPr>
        <p:spPr>
          <a:xfrm rot="-5400000">
            <a:off x="-565200" y="2514000"/>
            <a:ext cx="13338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lt1"/>
                </a:solidFill>
                <a:latin typeface="Helvetica Neue"/>
                <a:ea typeface="Helvetica Neue"/>
                <a:cs typeface="Helvetica Neue"/>
                <a:sym typeface="Helvetica Neue"/>
              </a:rPr>
              <a:t>UNCOMMON</a:t>
            </a:r>
            <a:endParaRPr sz="500" b="1">
              <a:solidFill>
                <a:schemeClr val="lt1"/>
              </a:solidFill>
              <a:latin typeface="Helvetica Neue"/>
              <a:ea typeface="Helvetica Neue"/>
              <a:cs typeface="Helvetica Neue"/>
              <a:sym typeface="Helvetica Neue"/>
            </a:endParaRPr>
          </a:p>
        </p:txBody>
      </p:sp>
      <p:grpSp>
        <p:nvGrpSpPr>
          <p:cNvPr id="71" name="Google Shape;71;p14"/>
          <p:cNvGrpSpPr/>
          <p:nvPr/>
        </p:nvGrpSpPr>
        <p:grpSpPr>
          <a:xfrm rot="10800000">
            <a:off x="76200" y="71450"/>
            <a:ext cx="35700" cy="38100"/>
            <a:chOff x="78600" y="71450"/>
            <a:chExt cx="35700" cy="38100"/>
          </a:xfrm>
        </p:grpSpPr>
        <p:cxnSp>
          <p:nvCxnSpPr>
            <p:cNvPr id="72" name="Google Shape;72;p14"/>
            <p:cNvCxnSpPr/>
            <p:nvPr/>
          </p:nvCxnSpPr>
          <p:spPr>
            <a:xfrm>
              <a:off x="81550" y="71450"/>
              <a:ext cx="0" cy="38100"/>
            </a:xfrm>
            <a:prstGeom prst="straightConnector1">
              <a:avLst/>
            </a:prstGeom>
            <a:noFill/>
            <a:ln w="9525" cap="flat" cmpd="sng">
              <a:solidFill>
                <a:schemeClr val="lt1"/>
              </a:solidFill>
              <a:prstDash val="solid"/>
              <a:round/>
              <a:headEnd type="none" w="med" len="med"/>
              <a:tailEnd type="none" w="med" len="med"/>
            </a:ln>
          </p:spPr>
        </p:cxnSp>
        <p:cxnSp>
          <p:nvCxnSpPr>
            <p:cNvPr id="73" name="Google Shape;73;p14"/>
            <p:cNvCxnSpPr/>
            <p:nvPr/>
          </p:nvCxnSpPr>
          <p:spPr>
            <a:xfrm rot="10800000">
              <a:off x="78600" y="76225"/>
              <a:ext cx="35700" cy="0"/>
            </a:xfrm>
            <a:prstGeom prst="straightConnector1">
              <a:avLst/>
            </a:prstGeom>
            <a:noFill/>
            <a:ln w="9525" cap="flat" cmpd="sng">
              <a:solidFill>
                <a:schemeClr val="lt1"/>
              </a:solidFill>
              <a:prstDash val="solid"/>
              <a:round/>
              <a:headEnd type="none" w="med" len="med"/>
              <a:tailEnd type="none" w="med" len="med"/>
            </a:ln>
          </p:spPr>
        </p:cxnSp>
      </p:grpSp>
      <p:grpSp>
        <p:nvGrpSpPr>
          <p:cNvPr id="74" name="Google Shape;74;p14"/>
          <p:cNvGrpSpPr/>
          <p:nvPr/>
        </p:nvGrpSpPr>
        <p:grpSpPr>
          <a:xfrm rot="-5400000">
            <a:off x="9030900" y="71450"/>
            <a:ext cx="35700" cy="38100"/>
            <a:chOff x="78600" y="71450"/>
            <a:chExt cx="35700" cy="38100"/>
          </a:xfrm>
        </p:grpSpPr>
        <p:cxnSp>
          <p:nvCxnSpPr>
            <p:cNvPr id="75" name="Google Shape;75;p14"/>
            <p:cNvCxnSpPr/>
            <p:nvPr/>
          </p:nvCxnSpPr>
          <p:spPr>
            <a:xfrm>
              <a:off x="81550" y="71450"/>
              <a:ext cx="0" cy="38100"/>
            </a:xfrm>
            <a:prstGeom prst="straightConnector1">
              <a:avLst/>
            </a:prstGeom>
            <a:noFill/>
            <a:ln w="9525" cap="flat" cmpd="sng">
              <a:solidFill>
                <a:schemeClr val="lt1"/>
              </a:solidFill>
              <a:prstDash val="solid"/>
              <a:round/>
              <a:headEnd type="none" w="med" len="med"/>
              <a:tailEnd type="none" w="med" len="med"/>
            </a:ln>
          </p:spPr>
        </p:cxnSp>
        <p:cxnSp>
          <p:nvCxnSpPr>
            <p:cNvPr id="76" name="Google Shape;76;p14"/>
            <p:cNvCxnSpPr/>
            <p:nvPr/>
          </p:nvCxnSpPr>
          <p:spPr>
            <a:xfrm rot="10800000">
              <a:off x="78600" y="76225"/>
              <a:ext cx="35700" cy="0"/>
            </a:xfrm>
            <a:prstGeom prst="straightConnector1">
              <a:avLst/>
            </a:prstGeom>
            <a:noFill/>
            <a:ln w="9525" cap="flat" cmpd="sng">
              <a:solidFill>
                <a:schemeClr val="lt1"/>
              </a:solidFill>
              <a:prstDash val="solid"/>
              <a:round/>
              <a:headEnd type="none" w="med" len="med"/>
              <a:tailEnd type="none" w="med" len="med"/>
            </a:ln>
          </p:spPr>
        </p:cxnSp>
      </p:grpSp>
      <p:grpSp>
        <p:nvGrpSpPr>
          <p:cNvPr id="77" name="Google Shape;77;p14"/>
          <p:cNvGrpSpPr/>
          <p:nvPr/>
        </p:nvGrpSpPr>
        <p:grpSpPr>
          <a:xfrm rot="5400000">
            <a:off x="76200" y="5033475"/>
            <a:ext cx="35700" cy="38100"/>
            <a:chOff x="78600" y="71450"/>
            <a:chExt cx="35700" cy="38100"/>
          </a:xfrm>
        </p:grpSpPr>
        <p:cxnSp>
          <p:nvCxnSpPr>
            <p:cNvPr id="78" name="Google Shape;78;p14"/>
            <p:cNvCxnSpPr/>
            <p:nvPr/>
          </p:nvCxnSpPr>
          <p:spPr>
            <a:xfrm>
              <a:off x="81550" y="71450"/>
              <a:ext cx="0" cy="38100"/>
            </a:xfrm>
            <a:prstGeom prst="straightConnector1">
              <a:avLst/>
            </a:prstGeom>
            <a:noFill/>
            <a:ln w="9525" cap="flat" cmpd="sng">
              <a:solidFill>
                <a:schemeClr val="lt1"/>
              </a:solidFill>
              <a:prstDash val="solid"/>
              <a:round/>
              <a:headEnd type="none" w="med" len="med"/>
              <a:tailEnd type="none" w="med" len="med"/>
            </a:ln>
          </p:spPr>
        </p:cxnSp>
        <p:cxnSp>
          <p:nvCxnSpPr>
            <p:cNvPr id="79" name="Google Shape;79;p14"/>
            <p:cNvCxnSpPr/>
            <p:nvPr/>
          </p:nvCxnSpPr>
          <p:spPr>
            <a:xfrm rot="10800000">
              <a:off x="78600" y="76225"/>
              <a:ext cx="35700" cy="0"/>
            </a:xfrm>
            <a:prstGeom prst="straightConnector1">
              <a:avLst/>
            </a:prstGeom>
            <a:noFill/>
            <a:ln w="9525" cap="flat" cmpd="sng">
              <a:solidFill>
                <a:schemeClr val="lt1"/>
              </a:solidFill>
              <a:prstDash val="solid"/>
              <a:round/>
              <a:headEnd type="none" w="med" len="med"/>
              <a:tailEnd type="none" w="med" len="med"/>
            </a:ln>
          </p:spPr>
        </p:cxnSp>
      </p:grpSp>
      <p:grpSp>
        <p:nvGrpSpPr>
          <p:cNvPr id="80" name="Google Shape;80;p14"/>
          <p:cNvGrpSpPr/>
          <p:nvPr/>
        </p:nvGrpSpPr>
        <p:grpSpPr>
          <a:xfrm>
            <a:off x="9030900" y="5033475"/>
            <a:ext cx="35700" cy="38100"/>
            <a:chOff x="78600" y="71450"/>
            <a:chExt cx="35700" cy="38100"/>
          </a:xfrm>
        </p:grpSpPr>
        <p:cxnSp>
          <p:nvCxnSpPr>
            <p:cNvPr id="81" name="Google Shape;81;p14"/>
            <p:cNvCxnSpPr/>
            <p:nvPr/>
          </p:nvCxnSpPr>
          <p:spPr>
            <a:xfrm>
              <a:off x="81550" y="71450"/>
              <a:ext cx="0" cy="38100"/>
            </a:xfrm>
            <a:prstGeom prst="straightConnector1">
              <a:avLst/>
            </a:prstGeom>
            <a:noFill/>
            <a:ln w="9525" cap="flat" cmpd="sng">
              <a:solidFill>
                <a:schemeClr val="lt1"/>
              </a:solidFill>
              <a:prstDash val="solid"/>
              <a:round/>
              <a:headEnd type="none" w="med" len="med"/>
              <a:tailEnd type="none" w="med" len="med"/>
            </a:ln>
          </p:spPr>
        </p:cxnSp>
        <p:cxnSp>
          <p:nvCxnSpPr>
            <p:cNvPr id="82" name="Google Shape;82;p14"/>
            <p:cNvCxnSpPr/>
            <p:nvPr/>
          </p:nvCxnSpPr>
          <p:spPr>
            <a:xfrm rot="10800000">
              <a:off x="78600" y="76225"/>
              <a:ext cx="35700" cy="0"/>
            </a:xfrm>
            <a:prstGeom prst="straightConnector1">
              <a:avLst/>
            </a:prstGeom>
            <a:noFill/>
            <a:ln w="9525" cap="flat" cmpd="sng">
              <a:solidFill>
                <a:schemeClr val="lt1"/>
              </a:solidFill>
              <a:prstDash val="solid"/>
              <a:round/>
              <a:headEnd type="none" w="med" len="med"/>
              <a:tailEnd type="none" w="med" len="med"/>
            </a:ln>
          </p:spPr>
        </p:cxnSp>
      </p:grpSp>
      <p:sp>
        <p:nvSpPr>
          <p:cNvPr id="83" name="Google Shape;83;p14"/>
          <p:cNvSpPr txBox="1"/>
          <p:nvPr/>
        </p:nvSpPr>
        <p:spPr>
          <a:xfrm rot="5400000">
            <a:off x="8374200" y="2514000"/>
            <a:ext cx="13338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lt1"/>
                </a:solidFill>
                <a:latin typeface="Helvetica Neue"/>
                <a:ea typeface="Helvetica Neue"/>
                <a:cs typeface="Helvetica Neue"/>
                <a:sym typeface="Helvetica Neue"/>
              </a:rPr>
              <a:t>UNCOMMON</a:t>
            </a:r>
            <a:endParaRPr sz="500" b="1">
              <a:solidFill>
                <a:schemeClr val="lt1"/>
              </a:solidFill>
              <a:latin typeface="Helvetica Neue"/>
              <a:ea typeface="Helvetica Neue"/>
              <a:cs typeface="Helvetica Neue"/>
              <a:sym typeface="Helvetica Neue"/>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DESCRIPTION 1">
  <p:cSld name="TITLE_1_1">
    <p:bg>
      <p:bgPr>
        <a:solidFill>
          <a:schemeClr val="dk1"/>
        </a:solidFill>
        <a:effectLst/>
      </p:bgPr>
    </p:bg>
    <p:spTree>
      <p:nvGrpSpPr>
        <p:cNvPr id="1" name="Shape 84"/>
        <p:cNvGrpSpPr/>
        <p:nvPr/>
      </p:nvGrpSpPr>
      <p:grpSpPr>
        <a:xfrm>
          <a:off x="0" y="0"/>
          <a:ext cx="0" cy="0"/>
          <a:chOff x="0" y="0"/>
          <a:chExt cx="0" cy="0"/>
        </a:xfrm>
      </p:grpSpPr>
      <p:sp>
        <p:nvSpPr>
          <p:cNvPr id="85" name="Google Shape;85;p15"/>
          <p:cNvSpPr txBox="1"/>
          <p:nvPr/>
        </p:nvSpPr>
        <p:spPr>
          <a:xfrm>
            <a:off x="3842250" y="40406"/>
            <a:ext cx="14595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lt1"/>
                </a:solidFill>
                <a:latin typeface="Helvetica Neue"/>
                <a:ea typeface="Helvetica Neue"/>
                <a:cs typeface="Helvetica Neue"/>
                <a:sym typeface="Helvetica Neue"/>
              </a:rPr>
              <a:t>ITV / BGT</a:t>
            </a:r>
            <a:endParaRPr sz="600" b="1">
              <a:solidFill>
                <a:schemeClr val="lt1"/>
              </a:solidFill>
              <a:latin typeface="Helvetica Neue"/>
              <a:ea typeface="Helvetica Neue"/>
              <a:cs typeface="Helvetica Neue"/>
              <a:sym typeface="Helvetica Neue"/>
            </a:endParaRPr>
          </a:p>
        </p:txBody>
      </p:sp>
      <p:sp>
        <p:nvSpPr>
          <p:cNvPr id="86" name="Google Shape;86;p15"/>
          <p:cNvSpPr txBox="1">
            <a:spLocks noGrp="1"/>
          </p:cNvSpPr>
          <p:nvPr>
            <p:ph type="sldNum" idx="12"/>
          </p:nvPr>
        </p:nvSpPr>
        <p:spPr>
          <a:xfrm>
            <a:off x="4297645" y="5013497"/>
            <a:ext cx="548700" cy="71100"/>
          </a:xfrm>
          <a:prstGeom prst="rect">
            <a:avLst/>
          </a:prstGeom>
          <a:ln>
            <a:noFill/>
          </a:ln>
        </p:spPr>
        <p:txBody>
          <a:bodyPr spcFirstLastPara="1" wrap="square" lIns="91425" tIns="91425" rIns="91425" bIns="91425" anchor="ctr" anchorCtr="0">
            <a:noAutofit/>
          </a:bodyPr>
          <a:lstStyle>
            <a:lvl1pPr lvl="0" algn="ctr" rtl="0">
              <a:buNone/>
              <a:defRPr sz="500" b="1">
                <a:solidFill>
                  <a:schemeClr val="lt1"/>
                </a:solidFill>
                <a:latin typeface="Helvetica Neue"/>
                <a:ea typeface="Helvetica Neue"/>
                <a:cs typeface="Helvetica Neue"/>
                <a:sym typeface="Helvetica Neue"/>
              </a:defRPr>
            </a:lvl1pPr>
            <a:lvl2pPr lvl="1" algn="ctr" rtl="0">
              <a:buNone/>
              <a:defRPr sz="500" b="1">
                <a:solidFill>
                  <a:schemeClr val="lt1"/>
                </a:solidFill>
                <a:latin typeface="Helvetica Neue"/>
                <a:ea typeface="Helvetica Neue"/>
                <a:cs typeface="Helvetica Neue"/>
                <a:sym typeface="Helvetica Neue"/>
              </a:defRPr>
            </a:lvl2pPr>
            <a:lvl3pPr lvl="2" algn="ctr" rtl="0">
              <a:buNone/>
              <a:defRPr sz="500" b="1">
                <a:solidFill>
                  <a:schemeClr val="lt1"/>
                </a:solidFill>
                <a:latin typeface="Helvetica Neue"/>
                <a:ea typeface="Helvetica Neue"/>
                <a:cs typeface="Helvetica Neue"/>
                <a:sym typeface="Helvetica Neue"/>
              </a:defRPr>
            </a:lvl3pPr>
            <a:lvl4pPr lvl="3" algn="ctr" rtl="0">
              <a:buNone/>
              <a:defRPr sz="500" b="1">
                <a:solidFill>
                  <a:schemeClr val="lt1"/>
                </a:solidFill>
                <a:latin typeface="Helvetica Neue"/>
                <a:ea typeface="Helvetica Neue"/>
                <a:cs typeface="Helvetica Neue"/>
                <a:sym typeface="Helvetica Neue"/>
              </a:defRPr>
            </a:lvl4pPr>
            <a:lvl5pPr lvl="4" algn="ctr" rtl="0">
              <a:buNone/>
              <a:defRPr sz="500" b="1">
                <a:solidFill>
                  <a:schemeClr val="lt1"/>
                </a:solidFill>
                <a:latin typeface="Helvetica Neue"/>
                <a:ea typeface="Helvetica Neue"/>
                <a:cs typeface="Helvetica Neue"/>
                <a:sym typeface="Helvetica Neue"/>
              </a:defRPr>
            </a:lvl5pPr>
            <a:lvl6pPr lvl="5" algn="ctr" rtl="0">
              <a:buNone/>
              <a:defRPr sz="500" b="1">
                <a:solidFill>
                  <a:schemeClr val="lt1"/>
                </a:solidFill>
                <a:latin typeface="Helvetica Neue"/>
                <a:ea typeface="Helvetica Neue"/>
                <a:cs typeface="Helvetica Neue"/>
                <a:sym typeface="Helvetica Neue"/>
              </a:defRPr>
            </a:lvl6pPr>
            <a:lvl7pPr lvl="6" algn="ctr" rtl="0">
              <a:buNone/>
              <a:defRPr sz="500" b="1">
                <a:solidFill>
                  <a:schemeClr val="lt1"/>
                </a:solidFill>
                <a:latin typeface="Helvetica Neue"/>
                <a:ea typeface="Helvetica Neue"/>
                <a:cs typeface="Helvetica Neue"/>
                <a:sym typeface="Helvetica Neue"/>
              </a:defRPr>
            </a:lvl7pPr>
            <a:lvl8pPr lvl="7" algn="ctr" rtl="0">
              <a:buNone/>
              <a:defRPr sz="500" b="1">
                <a:solidFill>
                  <a:schemeClr val="lt1"/>
                </a:solidFill>
                <a:latin typeface="Helvetica Neue"/>
                <a:ea typeface="Helvetica Neue"/>
                <a:cs typeface="Helvetica Neue"/>
                <a:sym typeface="Helvetica Neue"/>
              </a:defRPr>
            </a:lvl8pPr>
            <a:lvl9pPr lvl="8" algn="ctr" rtl="0">
              <a:buNone/>
              <a:defRPr sz="500" b="1">
                <a:solidFill>
                  <a:schemeClr val="lt1"/>
                </a:solidFill>
                <a:latin typeface="Helvetica Neue"/>
                <a:ea typeface="Helvetica Neue"/>
                <a:cs typeface="Helvetica Neue"/>
                <a:sym typeface="Helvetica Neue"/>
              </a:defRPr>
            </a:lvl9pPr>
          </a:lstStyle>
          <a:p>
            <a:pPr marL="0" lvl="0" indent="0" algn="ctr" rtl="0">
              <a:spcBef>
                <a:spcPts val="0"/>
              </a:spcBef>
              <a:spcAft>
                <a:spcPts val="0"/>
              </a:spcAft>
              <a:buNone/>
            </a:pPr>
            <a:r>
              <a:rPr lang="en-GB"/>
              <a:t>PAGE </a:t>
            </a:r>
            <a:fld id="{00000000-1234-1234-1234-123412341234}" type="slidenum">
              <a:rPr lang="en-GB"/>
              <a:t>‹#›</a:t>
            </a:fld>
            <a:endParaRPr/>
          </a:p>
        </p:txBody>
      </p:sp>
      <p:sp>
        <p:nvSpPr>
          <p:cNvPr id="87" name="Google Shape;87;p15"/>
          <p:cNvSpPr txBox="1"/>
          <p:nvPr/>
        </p:nvSpPr>
        <p:spPr>
          <a:xfrm rot="-5400000">
            <a:off x="-565200" y="2514000"/>
            <a:ext cx="13338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lt1"/>
                </a:solidFill>
                <a:latin typeface="Helvetica Neue"/>
                <a:ea typeface="Helvetica Neue"/>
                <a:cs typeface="Helvetica Neue"/>
                <a:sym typeface="Helvetica Neue"/>
              </a:rPr>
              <a:t>UNCOMMON</a:t>
            </a:r>
            <a:endParaRPr sz="500" b="1">
              <a:solidFill>
                <a:schemeClr val="lt1"/>
              </a:solidFill>
              <a:latin typeface="Helvetica Neue"/>
              <a:ea typeface="Helvetica Neue"/>
              <a:cs typeface="Helvetica Neue"/>
              <a:sym typeface="Helvetica Neue"/>
            </a:endParaRPr>
          </a:p>
        </p:txBody>
      </p:sp>
      <p:grpSp>
        <p:nvGrpSpPr>
          <p:cNvPr id="88" name="Google Shape;88;p15"/>
          <p:cNvGrpSpPr/>
          <p:nvPr/>
        </p:nvGrpSpPr>
        <p:grpSpPr>
          <a:xfrm rot="10800000">
            <a:off x="76200" y="71450"/>
            <a:ext cx="35700" cy="38100"/>
            <a:chOff x="78600" y="71450"/>
            <a:chExt cx="35700" cy="38100"/>
          </a:xfrm>
        </p:grpSpPr>
        <p:cxnSp>
          <p:nvCxnSpPr>
            <p:cNvPr id="89" name="Google Shape;89;p15"/>
            <p:cNvCxnSpPr/>
            <p:nvPr/>
          </p:nvCxnSpPr>
          <p:spPr>
            <a:xfrm>
              <a:off x="81550" y="71450"/>
              <a:ext cx="0" cy="38100"/>
            </a:xfrm>
            <a:prstGeom prst="straightConnector1">
              <a:avLst/>
            </a:prstGeom>
            <a:noFill/>
            <a:ln w="9525" cap="flat" cmpd="sng">
              <a:solidFill>
                <a:schemeClr val="lt1"/>
              </a:solidFill>
              <a:prstDash val="solid"/>
              <a:round/>
              <a:headEnd type="none" w="med" len="med"/>
              <a:tailEnd type="none" w="med" len="med"/>
            </a:ln>
          </p:spPr>
        </p:cxnSp>
        <p:cxnSp>
          <p:nvCxnSpPr>
            <p:cNvPr id="90" name="Google Shape;90;p15"/>
            <p:cNvCxnSpPr/>
            <p:nvPr/>
          </p:nvCxnSpPr>
          <p:spPr>
            <a:xfrm rot="10800000">
              <a:off x="78600" y="76225"/>
              <a:ext cx="35700" cy="0"/>
            </a:xfrm>
            <a:prstGeom prst="straightConnector1">
              <a:avLst/>
            </a:prstGeom>
            <a:noFill/>
            <a:ln w="9525" cap="flat" cmpd="sng">
              <a:solidFill>
                <a:schemeClr val="lt1"/>
              </a:solidFill>
              <a:prstDash val="solid"/>
              <a:round/>
              <a:headEnd type="none" w="med" len="med"/>
              <a:tailEnd type="none" w="med" len="med"/>
            </a:ln>
          </p:spPr>
        </p:cxnSp>
      </p:grpSp>
      <p:grpSp>
        <p:nvGrpSpPr>
          <p:cNvPr id="91" name="Google Shape;91;p15"/>
          <p:cNvGrpSpPr/>
          <p:nvPr/>
        </p:nvGrpSpPr>
        <p:grpSpPr>
          <a:xfrm rot="-5400000">
            <a:off x="9030900" y="71450"/>
            <a:ext cx="35700" cy="38100"/>
            <a:chOff x="78600" y="71450"/>
            <a:chExt cx="35700" cy="38100"/>
          </a:xfrm>
        </p:grpSpPr>
        <p:cxnSp>
          <p:nvCxnSpPr>
            <p:cNvPr id="92" name="Google Shape;92;p15"/>
            <p:cNvCxnSpPr/>
            <p:nvPr/>
          </p:nvCxnSpPr>
          <p:spPr>
            <a:xfrm>
              <a:off x="81550" y="71450"/>
              <a:ext cx="0" cy="38100"/>
            </a:xfrm>
            <a:prstGeom prst="straightConnector1">
              <a:avLst/>
            </a:prstGeom>
            <a:noFill/>
            <a:ln w="9525" cap="flat" cmpd="sng">
              <a:solidFill>
                <a:schemeClr val="lt1"/>
              </a:solidFill>
              <a:prstDash val="solid"/>
              <a:round/>
              <a:headEnd type="none" w="med" len="med"/>
              <a:tailEnd type="none" w="med" len="med"/>
            </a:ln>
          </p:spPr>
        </p:cxnSp>
        <p:cxnSp>
          <p:nvCxnSpPr>
            <p:cNvPr id="93" name="Google Shape;93;p15"/>
            <p:cNvCxnSpPr/>
            <p:nvPr/>
          </p:nvCxnSpPr>
          <p:spPr>
            <a:xfrm rot="10800000">
              <a:off x="78600" y="76225"/>
              <a:ext cx="35700" cy="0"/>
            </a:xfrm>
            <a:prstGeom prst="straightConnector1">
              <a:avLst/>
            </a:prstGeom>
            <a:noFill/>
            <a:ln w="9525" cap="flat" cmpd="sng">
              <a:solidFill>
                <a:schemeClr val="lt1"/>
              </a:solidFill>
              <a:prstDash val="solid"/>
              <a:round/>
              <a:headEnd type="none" w="med" len="med"/>
              <a:tailEnd type="none" w="med" len="med"/>
            </a:ln>
          </p:spPr>
        </p:cxnSp>
      </p:grpSp>
      <p:grpSp>
        <p:nvGrpSpPr>
          <p:cNvPr id="94" name="Google Shape;94;p15"/>
          <p:cNvGrpSpPr/>
          <p:nvPr/>
        </p:nvGrpSpPr>
        <p:grpSpPr>
          <a:xfrm rot="5400000">
            <a:off x="76200" y="5033475"/>
            <a:ext cx="35700" cy="38100"/>
            <a:chOff x="78600" y="71450"/>
            <a:chExt cx="35700" cy="38100"/>
          </a:xfrm>
        </p:grpSpPr>
        <p:cxnSp>
          <p:nvCxnSpPr>
            <p:cNvPr id="95" name="Google Shape;95;p15"/>
            <p:cNvCxnSpPr/>
            <p:nvPr/>
          </p:nvCxnSpPr>
          <p:spPr>
            <a:xfrm>
              <a:off x="81550" y="71450"/>
              <a:ext cx="0" cy="38100"/>
            </a:xfrm>
            <a:prstGeom prst="straightConnector1">
              <a:avLst/>
            </a:prstGeom>
            <a:noFill/>
            <a:ln w="9525" cap="flat" cmpd="sng">
              <a:solidFill>
                <a:schemeClr val="lt1"/>
              </a:solidFill>
              <a:prstDash val="solid"/>
              <a:round/>
              <a:headEnd type="none" w="med" len="med"/>
              <a:tailEnd type="none" w="med" len="med"/>
            </a:ln>
          </p:spPr>
        </p:cxnSp>
        <p:cxnSp>
          <p:nvCxnSpPr>
            <p:cNvPr id="96" name="Google Shape;96;p15"/>
            <p:cNvCxnSpPr/>
            <p:nvPr/>
          </p:nvCxnSpPr>
          <p:spPr>
            <a:xfrm rot="10800000">
              <a:off x="78600" y="76225"/>
              <a:ext cx="35700" cy="0"/>
            </a:xfrm>
            <a:prstGeom prst="straightConnector1">
              <a:avLst/>
            </a:prstGeom>
            <a:noFill/>
            <a:ln w="9525" cap="flat" cmpd="sng">
              <a:solidFill>
                <a:schemeClr val="lt1"/>
              </a:solidFill>
              <a:prstDash val="solid"/>
              <a:round/>
              <a:headEnd type="none" w="med" len="med"/>
              <a:tailEnd type="none" w="med" len="med"/>
            </a:ln>
          </p:spPr>
        </p:cxnSp>
      </p:grpSp>
      <p:grpSp>
        <p:nvGrpSpPr>
          <p:cNvPr id="97" name="Google Shape;97;p15"/>
          <p:cNvGrpSpPr/>
          <p:nvPr/>
        </p:nvGrpSpPr>
        <p:grpSpPr>
          <a:xfrm>
            <a:off x="9030900" y="5033475"/>
            <a:ext cx="35700" cy="38100"/>
            <a:chOff x="78600" y="71450"/>
            <a:chExt cx="35700" cy="38100"/>
          </a:xfrm>
        </p:grpSpPr>
        <p:cxnSp>
          <p:nvCxnSpPr>
            <p:cNvPr id="98" name="Google Shape;98;p15"/>
            <p:cNvCxnSpPr/>
            <p:nvPr/>
          </p:nvCxnSpPr>
          <p:spPr>
            <a:xfrm>
              <a:off x="81550" y="71450"/>
              <a:ext cx="0" cy="38100"/>
            </a:xfrm>
            <a:prstGeom prst="straightConnector1">
              <a:avLst/>
            </a:prstGeom>
            <a:noFill/>
            <a:ln w="9525" cap="flat" cmpd="sng">
              <a:solidFill>
                <a:schemeClr val="lt1"/>
              </a:solidFill>
              <a:prstDash val="solid"/>
              <a:round/>
              <a:headEnd type="none" w="med" len="med"/>
              <a:tailEnd type="none" w="med" len="med"/>
            </a:ln>
          </p:spPr>
        </p:cxnSp>
        <p:cxnSp>
          <p:nvCxnSpPr>
            <p:cNvPr id="99" name="Google Shape;99;p15"/>
            <p:cNvCxnSpPr/>
            <p:nvPr/>
          </p:nvCxnSpPr>
          <p:spPr>
            <a:xfrm rot="10800000">
              <a:off x="78600" y="76225"/>
              <a:ext cx="35700" cy="0"/>
            </a:xfrm>
            <a:prstGeom prst="straightConnector1">
              <a:avLst/>
            </a:prstGeom>
            <a:noFill/>
            <a:ln w="9525" cap="flat" cmpd="sng">
              <a:solidFill>
                <a:schemeClr val="lt1"/>
              </a:solidFill>
              <a:prstDash val="solid"/>
              <a:round/>
              <a:headEnd type="none" w="med" len="med"/>
              <a:tailEnd type="none" w="med" len="med"/>
            </a:ln>
          </p:spPr>
        </p:cxnSp>
      </p:grpSp>
      <p:sp>
        <p:nvSpPr>
          <p:cNvPr id="100" name="Google Shape;100;p15"/>
          <p:cNvSpPr txBox="1"/>
          <p:nvPr/>
        </p:nvSpPr>
        <p:spPr>
          <a:xfrm rot="5400000">
            <a:off x="8374200" y="2514000"/>
            <a:ext cx="13338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lt1"/>
                </a:solidFill>
                <a:latin typeface="Helvetica Neue"/>
                <a:ea typeface="Helvetica Neue"/>
                <a:cs typeface="Helvetica Neue"/>
                <a:sym typeface="Helvetica Neue"/>
              </a:rPr>
              <a:t>UNCOMMON</a:t>
            </a:r>
            <a:endParaRPr sz="500" b="1">
              <a:solidFill>
                <a:schemeClr val="lt1"/>
              </a:solidFill>
              <a:latin typeface="Helvetica Neue"/>
              <a:ea typeface="Helvetica Neue"/>
              <a:cs typeface="Helvetica Neue"/>
              <a:sym typeface="Helvetica Neue"/>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WHITE">
  <p:cSld name="TITLE_1_3_1_3">
    <p:bg>
      <p:bgPr>
        <a:solidFill>
          <a:schemeClr val="lt1"/>
        </a:solidFill>
        <a:effectLst/>
      </p:bgPr>
    </p:bg>
    <p:spTree>
      <p:nvGrpSpPr>
        <p:cNvPr id="1" name="Shape 101"/>
        <p:cNvGrpSpPr/>
        <p:nvPr/>
      </p:nvGrpSpPr>
      <p:grpSpPr>
        <a:xfrm>
          <a:off x="0" y="0"/>
          <a:ext cx="0" cy="0"/>
          <a:chOff x="0" y="0"/>
          <a:chExt cx="0" cy="0"/>
        </a:xfrm>
      </p:grpSpPr>
      <p:sp>
        <p:nvSpPr>
          <p:cNvPr id="102" name="Google Shape;102;p16"/>
          <p:cNvSpPr txBox="1"/>
          <p:nvPr/>
        </p:nvSpPr>
        <p:spPr>
          <a:xfrm>
            <a:off x="3842250" y="40406"/>
            <a:ext cx="14595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dk1"/>
                </a:solidFill>
                <a:latin typeface="Helvetica Neue"/>
                <a:ea typeface="Helvetica Neue"/>
                <a:cs typeface="Helvetica Neue"/>
                <a:sym typeface="Helvetica Neue"/>
              </a:rPr>
              <a:t>ITV / BGT</a:t>
            </a:r>
            <a:endParaRPr sz="600" b="1">
              <a:solidFill>
                <a:schemeClr val="dk1"/>
              </a:solidFill>
              <a:latin typeface="Helvetica Neue"/>
              <a:ea typeface="Helvetica Neue"/>
              <a:cs typeface="Helvetica Neue"/>
              <a:sym typeface="Helvetica Neue"/>
            </a:endParaRPr>
          </a:p>
        </p:txBody>
      </p:sp>
      <p:sp>
        <p:nvSpPr>
          <p:cNvPr id="103" name="Google Shape;103;p16"/>
          <p:cNvSpPr txBox="1">
            <a:spLocks noGrp="1"/>
          </p:cNvSpPr>
          <p:nvPr>
            <p:ph type="sldNum" idx="12"/>
          </p:nvPr>
        </p:nvSpPr>
        <p:spPr>
          <a:xfrm>
            <a:off x="4297645" y="5013497"/>
            <a:ext cx="548700" cy="71100"/>
          </a:xfrm>
          <a:prstGeom prst="rect">
            <a:avLst/>
          </a:prstGeom>
          <a:ln>
            <a:noFill/>
          </a:ln>
        </p:spPr>
        <p:txBody>
          <a:bodyPr spcFirstLastPara="1" wrap="square" lIns="91425" tIns="91425" rIns="91425" bIns="91425" anchor="ctr" anchorCtr="0">
            <a:noAutofit/>
          </a:bodyPr>
          <a:lstStyle>
            <a:lvl1pPr lvl="0" algn="ctr" rtl="0">
              <a:buNone/>
              <a:defRPr sz="500" b="1">
                <a:solidFill>
                  <a:schemeClr val="dk1"/>
                </a:solidFill>
                <a:latin typeface="Helvetica Neue"/>
                <a:ea typeface="Helvetica Neue"/>
                <a:cs typeface="Helvetica Neue"/>
                <a:sym typeface="Helvetica Neue"/>
              </a:defRPr>
            </a:lvl1pPr>
            <a:lvl2pPr lvl="1" algn="ctr" rtl="0">
              <a:buNone/>
              <a:defRPr sz="500" b="1">
                <a:solidFill>
                  <a:schemeClr val="dk1"/>
                </a:solidFill>
                <a:latin typeface="Helvetica Neue"/>
                <a:ea typeface="Helvetica Neue"/>
                <a:cs typeface="Helvetica Neue"/>
                <a:sym typeface="Helvetica Neue"/>
              </a:defRPr>
            </a:lvl2pPr>
            <a:lvl3pPr lvl="2" algn="ctr" rtl="0">
              <a:buNone/>
              <a:defRPr sz="500" b="1">
                <a:solidFill>
                  <a:schemeClr val="dk1"/>
                </a:solidFill>
                <a:latin typeface="Helvetica Neue"/>
                <a:ea typeface="Helvetica Neue"/>
                <a:cs typeface="Helvetica Neue"/>
                <a:sym typeface="Helvetica Neue"/>
              </a:defRPr>
            </a:lvl3pPr>
            <a:lvl4pPr lvl="3" algn="ctr" rtl="0">
              <a:buNone/>
              <a:defRPr sz="500" b="1">
                <a:solidFill>
                  <a:schemeClr val="dk1"/>
                </a:solidFill>
                <a:latin typeface="Helvetica Neue"/>
                <a:ea typeface="Helvetica Neue"/>
                <a:cs typeface="Helvetica Neue"/>
                <a:sym typeface="Helvetica Neue"/>
              </a:defRPr>
            </a:lvl4pPr>
            <a:lvl5pPr lvl="4" algn="ctr" rtl="0">
              <a:buNone/>
              <a:defRPr sz="500" b="1">
                <a:solidFill>
                  <a:schemeClr val="dk1"/>
                </a:solidFill>
                <a:latin typeface="Helvetica Neue"/>
                <a:ea typeface="Helvetica Neue"/>
                <a:cs typeface="Helvetica Neue"/>
                <a:sym typeface="Helvetica Neue"/>
              </a:defRPr>
            </a:lvl5pPr>
            <a:lvl6pPr lvl="5" algn="ctr" rtl="0">
              <a:buNone/>
              <a:defRPr sz="500" b="1">
                <a:solidFill>
                  <a:schemeClr val="dk1"/>
                </a:solidFill>
                <a:latin typeface="Helvetica Neue"/>
                <a:ea typeface="Helvetica Neue"/>
                <a:cs typeface="Helvetica Neue"/>
                <a:sym typeface="Helvetica Neue"/>
              </a:defRPr>
            </a:lvl6pPr>
            <a:lvl7pPr lvl="6" algn="ctr" rtl="0">
              <a:buNone/>
              <a:defRPr sz="500" b="1">
                <a:solidFill>
                  <a:schemeClr val="dk1"/>
                </a:solidFill>
                <a:latin typeface="Helvetica Neue"/>
                <a:ea typeface="Helvetica Neue"/>
                <a:cs typeface="Helvetica Neue"/>
                <a:sym typeface="Helvetica Neue"/>
              </a:defRPr>
            </a:lvl7pPr>
            <a:lvl8pPr lvl="7" algn="ctr" rtl="0">
              <a:buNone/>
              <a:defRPr sz="500" b="1">
                <a:solidFill>
                  <a:schemeClr val="dk1"/>
                </a:solidFill>
                <a:latin typeface="Helvetica Neue"/>
                <a:ea typeface="Helvetica Neue"/>
                <a:cs typeface="Helvetica Neue"/>
                <a:sym typeface="Helvetica Neue"/>
              </a:defRPr>
            </a:lvl8pPr>
            <a:lvl9pPr lvl="8" algn="ctr" rtl="0">
              <a:buNone/>
              <a:defRPr sz="500" b="1">
                <a:solidFill>
                  <a:schemeClr val="dk1"/>
                </a:solidFill>
                <a:latin typeface="Helvetica Neue"/>
                <a:ea typeface="Helvetica Neue"/>
                <a:cs typeface="Helvetica Neue"/>
                <a:sym typeface="Helvetica Neue"/>
              </a:defRPr>
            </a:lvl9pPr>
          </a:lstStyle>
          <a:p>
            <a:pPr marL="0" lvl="0" indent="0" algn="ctr" rtl="0">
              <a:spcBef>
                <a:spcPts val="0"/>
              </a:spcBef>
              <a:spcAft>
                <a:spcPts val="0"/>
              </a:spcAft>
              <a:buNone/>
            </a:pPr>
            <a:r>
              <a:rPr lang="en-GB"/>
              <a:t>PAGE </a:t>
            </a:r>
            <a:fld id="{00000000-1234-1234-1234-123412341234}" type="slidenum">
              <a:rPr lang="en-GB"/>
              <a:t>‹#›</a:t>
            </a:fld>
            <a:endParaRPr/>
          </a:p>
        </p:txBody>
      </p:sp>
      <p:sp>
        <p:nvSpPr>
          <p:cNvPr id="104" name="Google Shape;104;p16"/>
          <p:cNvSpPr txBox="1"/>
          <p:nvPr/>
        </p:nvSpPr>
        <p:spPr>
          <a:xfrm rot="-5400000">
            <a:off x="-565200" y="2514000"/>
            <a:ext cx="13338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dk1"/>
                </a:solidFill>
                <a:latin typeface="Helvetica Neue"/>
                <a:ea typeface="Helvetica Neue"/>
                <a:cs typeface="Helvetica Neue"/>
                <a:sym typeface="Helvetica Neue"/>
              </a:rPr>
              <a:t>UNCOMMON</a:t>
            </a:r>
            <a:endParaRPr sz="500" b="1">
              <a:solidFill>
                <a:schemeClr val="dk1"/>
              </a:solidFill>
              <a:latin typeface="Helvetica Neue"/>
              <a:ea typeface="Helvetica Neue"/>
              <a:cs typeface="Helvetica Neue"/>
              <a:sym typeface="Helvetica Neue"/>
            </a:endParaRPr>
          </a:p>
        </p:txBody>
      </p:sp>
      <p:grpSp>
        <p:nvGrpSpPr>
          <p:cNvPr id="105" name="Google Shape;105;p16"/>
          <p:cNvGrpSpPr/>
          <p:nvPr/>
        </p:nvGrpSpPr>
        <p:grpSpPr>
          <a:xfrm rot="10800000">
            <a:off x="76200" y="71450"/>
            <a:ext cx="35700" cy="38100"/>
            <a:chOff x="78600" y="71450"/>
            <a:chExt cx="35700" cy="38100"/>
          </a:xfrm>
        </p:grpSpPr>
        <p:cxnSp>
          <p:nvCxnSpPr>
            <p:cNvPr id="106" name="Google Shape;106;p16"/>
            <p:cNvCxnSpPr/>
            <p:nvPr/>
          </p:nvCxnSpPr>
          <p:spPr>
            <a:xfrm>
              <a:off x="81550" y="71450"/>
              <a:ext cx="0" cy="38100"/>
            </a:xfrm>
            <a:prstGeom prst="straightConnector1">
              <a:avLst/>
            </a:prstGeom>
            <a:noFill/>
            <a:ln w="9525" cap="flat" cmpd="sng">
              <a:solidFill>
                <a:schemeClr val="dk1"/>
              </a:solidFill>
              <a:prstDash val="solid"/>
              <a:round/>
              <a:headEnd type="none" w="med" len="med"/>
              <a:tailEnd type="none" w="med" len="med"/>
            </a:ln>
          </p:spPr>
        </p:cxnSp>
        <p:cxnSp>
          <p:nvCxnSpPr>
            <p:cNvPr id="107" name="Google Shape;107;p16"/>
            <p:cNvCxnSpPr/>
            <p:nvPr/>
          </p:nvCxnSpPr>
          <p:spPr>
            <a:xfrm rot="10800000">
              <a:off x="78600" y="76225"/>
              <a:ext cx="35700" cy="0"/>
            </a:xfrm>
            <a:prstGeom prst="straightConnector1">
              <a:avLst/>
            </a:prstGeom>
            <a:noFill/>
            <a:ln w="9525" cap="flat" cmpd="sng">
              <a:solidFill>
                <a:schemeClr val="dk1"/>
              </a:solidFill>
              <a:prstDash val="solid"/>
              <a:round/>
              <a:headEnd type="none" w="med" len="med"/>
              <a:tailEnd type="none" w="med" len="med"/>
            </a:ln>
          </p:spPr>
        </p:cxnSp>
      </p:grpSp>
      <p:grpSp>
        <p:nvGrpSpPr>
          <p:cNvPr id="108" name="Google Shape;108;p16"/>
          <p:cNvGrpSpPr/>
          <p:nvPr/>
        </p:nvGrpSpPr>
        <p:grpSpPr>
          <a:xfrm rot="-5400000">
            <a:off x="9030900" y="71450"/>
            <a:ext cx="35700" cy="38100"/>
            <a:chOff x="78600" y="71450"/>
            <a:chExt cx="35700" cy="38100"/>
          </a:xfrm>
        </p:grpSpPr>
        <p:cxnSp>
          <p:nvCxnSpPr>
            <p:cNvPr id="109" name="Google Shape;109;p16"/>
            <p:cNvCxnSpPr/>
            <p:nvPr/>
          </p:nvCxnSpPr>
          <p:spPr>
            <a:xfrm>
              <a:off x="81550" y="71450"/>
              <a:ext cx="0" cy="38100"/>
            </a:xfrm>
            <a:prstGeom prst="straightConnector1">
              <a:avLst/>
            </a:prstGeom>
            <a:noFill/>
            <a:ln w="9525" cap="flat" cmpd="sng">
              <a:solidFill>
                <a:schemeClr val="lt1"/>
              </a:solidFill>
              <a:prstDash val="solid"/>
              <a:round/>
              <a:headEnd type="none" w="med" len="med"/>
              <a:tailEnd type="none" w="med" len="med"/>
            </a:ln>
          </p:spPr>
        </p:cxnSp>
        <p:cxnSp>
          <p:nvCxnSpPr>
            <p:cNvPr id="110" name="Google Shape;110;p16"/>
            <p:cNvCxnSpPr/>
            <p:nvPr/>
          </p:nvCxnSpPr>
          <p:spPr>
            <a:xfrm rot="10800000">
              <a:off x="78600" y="76225"/>
              <a:ext cx="35700" cy="0"/>
            </a:xfrm>
            <a:prstGeom prst="straightConnector1">
              <a:avLst/>
            </a:prstGeom>
            <a:noFill/>
            <a:ln w="9525" cap="flat" cmpd="sng">
              <a:solidFill>
                <a:schemeClr val="lt1"/>
              </a:solidFill>
              <a:prstDash val="solid"/>
              <a:round/>
              <a:headEnd type="none" w="med" len="med"/>
              <a:tailEnd type="none" w="med" len="med"/>
            </a:ln>
          </p:spPr>
        </p:cxnSp>
      </p:grpSp>
      <p:grpSp>
        <p:nvGrpSpPr>
          <p:cNvPr id="111" name="Google Shape;111;p16"/>
          <p:cNvGrpSpPr/>
          <p:nvPr/>
        </p:nvGrpSpPr>
        <p:grpSpPr>
          <a:xfrm rot="5400000">
            <a:off x="76200" y="5033475"/>
            <a:ext cx="35700" cy="38100"/>
            <a:chOff x="78600" y="71450"/>
            <a:chExt cx="35700" cy="38100"/>
          </a:xfrm>
        </p:grpSpPr>
        <p:cxnSp>
          <p:nvCxnSpPr>
            <p:cNvPr id="112" name="Google Shape;112;p16"/>
            <p:cNvCxnSpPr/>
            <p:nvPr/>
          </p:nvCxnSpPr>
          <p:spPr>
            <a:xfrm>
              <a:off x="81550" y="71450"/>
              <a:ext cx="0" cy="38100"/>
            </a:xfrm>
            <a:prstGeom prst="straightConnector1">
              <a:avLst/>
            </a:prstGeom>
            <a:noFill/>
            <a:ln w="9525" cap="flat" cmpd="sng">
              <a:solidFill>
                <a:schemeClr val="dk1"/>
              </a:solidFill>
              <a:prstDash val="solid"/>
              <a:round/>
              <a:headEnd type="none" w="med" len="med"/>
              <a:tailEnd type="none" w="med" len="med"/>
            </a:ln>
          </p:spPr>
        </p:cxnSp>
        <p:cxnSp>
          <p:nvCxnSpPr>
            <p:cNvPr id="113" name="Google Shape;113;p16"/>
            <p:cNvCxnSpPr/>
            <p:nvPr/>
          </p:nvCxnSpPr>
          <p:spPr>
            <a:xfrm rot="10800000">
              <a:off x="78600" y="76225"/>
              <a:ext cx="35700" cy="0"/>
            </a:xfrm>
            <a:prstGeom prst="straightConnector1">
              <a:avLst/>
            </a:prstGeom>
            <a:noFill/>
            <a:ln w="9525" cap="flat" cmpd="sng">
              <a:solidFill>
                <a:schemeClr val="dk1"/>
              </a:solidFill>
              <a:prstDash val="solid"/>
              <a:round/>
              <a:headEnd type="none" w="med" len="med"/>
              <a:tailEnd type="none" w="med" len="med"/>
            </a:ln>
          </p:spPr>
        </p:cxnSp>
      </p:grpSp>
      <p:grpSp>
        <p:nvGrpSpPr>
          <p:cNvPr id="114" name="Google Shape;114;p16"/>
          <p:cNvGrpSpPr/>
          <p:nvPr/>
        </p:nvGrpSpPr>
        <p:grpSpPr>
          <a:xfrm>
            <a:off x="9030900" y="5033475"/>
            <a:ext cx="35700" cy="38100"/>
            <a:chOff x="78600" y="71450"/>
            <a:chExt cx="35700" cy="38100"/>
          </a:xfrm>
        </p:grpSpPr>
        <p:cxnSp>
          <p:nvCxnSpPr>
            <p:cNvPr id="115" name="Google Shape;115;p16"/>
            <p:cNvCxnSpPr/>
            <p:nvPr/>
          </p:nvCxnSpPr>
          <p:spPr>
            <a:xfrm>
              <a:off x="81550" y="71450"/>
              <a:ext cx="0" cy="38100"/>
            </a:xfrm>
            <a:prstGeom prst="straightConnector1">
              <a:avLst/>
            </a:prstGeom>
            <a:noFill/>
            <a:ln w="9525" cap="flat" cmpd="sng">
              <a:solidFill>
                <a:schemeClr val="dk1"/>
              </a:solidFill>
              <a:prstDash val="solid"/>
              <a:round/>
              <a:headEnd type="none" w="med" len="med"/>
              <a:tailEnd type="none" w="med" len="med"/>
            </a:ln>
          </p:spPr>
        </p:cxnSp>
        <p:cxnSp>
          <p:nvCxnSpPr>
            <p:cNvPr id="116" name="Google Shape;116;p16"/>
            <p:cNvCxnSpPr/>
            <p:nvPr/>
          </p:nvCxnSpPr>
          <p:spPr>
            <a:xfrm rot="10800000">
              <a:off x="78600" y="76225"/>
              <a:ext cx="35700" cy="0"/>
            </a:xfrm>
            <a:prstGeom prst="straightConnector1">
              <a:avLst/>
            </a:prstGeom>
            <a:noFill/>
            <a:ln w="9525" cap="flat" cmpd="sng">
              <a:solidFill>
                <a:schemeClr val="dk1"/>
              </a:solidFill>
              <a:prstDash val="solid"/>
              <a:round/>
              <a:headEnd type="none" w="med" len="med"/>
              <a:tailEnd type="none" w="med" len="med"/>
            </a:ln>
          </p:spPr>
        </p:cxnSp>
      </p:grpSp>
      <p:sp>
        <p:nvSpPr>
          <p:cNvPr id="117" name="Google Shape;117;p16"/>
          <p:cNvSpPr txBox="1"/>
          <p:nvPr/>
        </p:nvSpPr>
        <p:spPr>
          <a:xfrm rot="5400000">
            <a:off x="8374200" y="2514000"/>
            <a:ext cx="1333800" cy="115500"/>
          </a:xfrm>
          <a:prstGeom prst="rect">
            <a:avLst/>
          </a:prstGeom>
          <a:noFill/>
          <a:ln>
            <a:noFill/>
          </a:ln>
        </p:spPr>
        <p:txBody>
          <a:bodyPr spcFirstLastPara="1" wrap="square" lIns="19050" tIns="19050" rIns="19050" bIns="19050" anchor="ctr" anchorCtr="0">
            <a:spAutoFit/>
          </a:bodyPr>
          <a:lstStyle/>
          <a:p>
            <a:pPr marL="0" marR="0" lvl="0" indent="0" algn="ctr" rtl="0">
              <a:lnSpc>
                <a:spcPct val="100000"/>
              </a:lnSpc>
              <a:spcBef>
                <a:spcPts val="0"/>
              </a:spcBef>
              <a:spcAft>
                <a:spcPts val="0"/>
              </a:spcAft>
              <a:buClr>
                <a:srgbClr val="FFFFFF"/>
              </a:buClr>
              <a:buSzPts val="400"/>
              <a:buFont typeface="Arial"/>
              <a:buNone/>
            </a:pPr>
            <a:r>
              <a:rPr lang="en-GB" sz="500" b="1">
                <a:solidFill>
                  <a:schemeClr val="dk1"/>
                </a:solidFill>
                <a:latin typeface="Helvetica Neue"/>
                <a:ea typeface="Helvetica Neue"/>
                <a:cs typeface="Helvetica Neue"/>
                <a:sym typeface="Helvetica Neue"/>
              </a:rPr>
              <a:t>UNCOMMON</a:t>
            </a:r>
            <a:endParaRPr sz="500" b="1">
              <a:solidFill>
                <a:schemeClr val="dk1"/>
              </a:solidFill>
              <a:latin typeface="Helvetica Neue"/>
              <a:ea typeface="Helvetica Neue"/>
              <a:cs typeface="Helvetica Neue"/>
              <a:sym typeface="Helvetica Neue"/>
            </a:endParaRPr>
          </a:p>
        </p:txBody>
      </p:sp>
    </p:spTree>
  </p:cSld>
  <p:clrMapOvr>
    <a:masterClrMapping/>
  </p:clrMapOvr>
  <p:extLst>
    <p:ext uri="{DCECCB84-F9BA-43D5-87BE-67443E8EF086}">
      <p15:sldGuideLst xmlns:p15="http://schemas.microsoft.com/office/powerpoint/2012/main">
        <p15:guide id="1" pos="188">
          <p15:clr>
            <a:srgbClr val="FA7B17"/>
          </p15:clr>
        </p15:guide>
        <p15:guide id="2" orient="horz" pos="175">
          <p15:clr>
            <a:srgbClr val="FA7B17"/>
          </p15:clr>
        </p15:guide>
        <p15:guide id="3" orient="horz" pos="3065">
          <p15:clr>
            <a:srgbClr val="FA7B17"/>
          </p15:clr>
        </p15:guide>
        <p15:guide id="4" pos="5572">
          <p15:clr>
            <a:srgbClr val="FA7B17"/>
          </p15:clr>
        </p15:guide>
        <p15:guide id="5" orient="horz" pos="1620">
          <p15:clr>
            <a:srgbClr val="FA7B17"/>
          </p15:clr>
        </p15:guide>
        <p15:guide id="6" pos="288">
          <p15:clr>
            <a:srgbClr val="FA7B17"/>
          </p15:clr>
        </p15:guide>
        <p15:guide id="7" pos="5472">
          <p15:clr>
            <a:srgbClr val="FA7B17"/>
          </p15:clr>
        </p15:guide>
        <p15:guide id="8" orient="horz" pos="288">
          <p15:clr>
            <a:srgbClr val="FA7B17"/>
          </p15:clr>
        </p15:guide>
        <p15:guide id="9" orient="horz" pos="2952">
          <p15:clr>
            <a:srgbClr val="FA7B17"/>
          </p15:clr>
        </p15:guide>
        <p15:guide id="10" pos="1584">
          <p15:clr>
            <a:srgbClr val="FA7B17"/>
          </p15:clr>
        </p15:guide>
        <p15:guide id="11" pos="2880">
          <p15:clr>
            <a:srgbClr val="FA7B17"/>
          </p15:clr>
        </p15:guide>
        <p15:guide id="12" pos="4176">
          <p15:clr>
            <a:srgbClr val="FA7B17"/>
          </p15:clr>
        </p15:guide>
        <p15:guide id="13" pos="936">
          <p15:clr>
            <a:srgbClr val="FA7B17"/>
          </p15:clr>
        </p15:guide>
        <p15:guide id="14" orient="horz" pos="956">
          <p15:clr>
            <a:srgbClr val="FA7B17"/>
          </p15:clr>
        </p15:guide>
        <p15:guide id="15" orient="horz" pos="2292">
          <p15:clr>
            <a:srgbClr val="FA7B17"/>
          </p15:clr>
        </p15:guide>
        <p15:guide id="16" pos="2232">
          <p15:clr>
            <a:srgbClr val="FA7B17"/>
          </p15:clr>
        </p15:guide>
        <p15:guide id="17" pos="3528">
          <p15:clr>
            <a:srgbClr val="FA7B17"/>
          </p15:clr>
        </p15:guide>
        <p15:guide id="18" pos="4824">
          <p15:clr>
            <a:srgbClr val="FA7B17"/>
          </p15:clr>
        </p15:guide>
        <p15:guide id="19" pos="612">
          <p15:clr>
            <a:srgbClr val="FA7B17"/>
          </p15:clr>
        </p15:guide>
        <p15:guide id="20" orient="horz" pos="622">
          <p15:clr>
            <a:srgbClr val="FA7B17"/>
          </p15:clr>
        </p15:guide>
        <p15:guide id="21" orient="horz" pos="2618">
          <p15:clr>
            <a:srgbClr val="FA7B17"/>
          </p15:clr>
        </p15:guide>
        <p15:guide id="22" pos="5148">
          <p15:clr>
            <a:srgbClr val="FA7B17"/>
          </p15:clr>
        </p15:guide>
        <p15:guide id="23" pos="450">
          <p15:clr>
            <a:srgbClr val="FA7B17"/>
          </p15:clr>
        </p15:guide>
        <p15:guide id="24" orient="horz" pos="455">
          <p15:clr>
            <a:srgbClr val="FA7B17"/>
          </p15:clr>
        </p15:guide>
        <p15:guide id="25" orient="horz" pos="2785">
          <p15:clr>
            <a:srgbClr val="FA7B17"/>
          </p15:clr>
        </p15:guide>
        <p15:guide id="26" pos="5310">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elfolie 1 2 1 1">
  <p:cSld name="TITLE_1_3_1_2">
    <p:bg>
      <p:bgPr>
        <a:solidFill>
          <a:schemeClr val="lt1"/>
        </a:solidFill>
        <a:effectLst/>
      </p:bgPr>
    </p:bg>
    <p:spTree>
      <p:nvGrpSpPr>
        <p:cNvPr id="1" name="Shape 118"/>
        <p:cNvGrpSpPr/>
        <p:nvPr/>
      </p:nvGrpSpPr>
      <p:grpSpPr>
        <a:xfrm>
          <a:off x="0" y="0"/>
          <a:ext cx="0" cy="0"/>
          <a:chOff x="0" y="0"/>
          <a:chExt cx="0" cy="0"/>
        </a:xfrm>
      </p:grpSpPr>
      <p:pic>
        <p:nvPicPr>
          <p:cNvPr id="119" name="Google Shape;119;p17"/>
          <p:cNvPicPr preferRelativeResize="0"/>
          <p:nvPr/>
        </p:nvPicPr>
        <p:blipFill>
          <a:blip r:embed="rId2">
            <a:alphaModFix/>
          </a:blip>
          <a:stretch>
            <a:fillRect/>
          </a:stretch>
        </p:blipFill>
        <p:spPr>
          <a:xfrm>
            <a:off x="4433554" y="4865010"/>
            <a:ext cx="276900" cy="152140"/>
          </a:xfrm>
          <a:prstGeom prst="rect">
            <a:avLst/>
          </a:prstGeom>
          <a:noFill/>
          <a:ln>
            <a:noFill/>
          </a:ln>
        </p:spPr>
      </p:pic>
      <p:pic>
        <p:nvPicPr>
          <p:cNvPr id="120" name="Google Shape;120;p17"/>
          <p:cNvPicPr preferRelativeResize="0"/>
          <p:nvPr/>
        </p:nvPicPr>
        <p:blipFill>
          <a:blip r:embed="rId3">
            <a:alphaModFix/>
          </a:blip>
          <a:stretch>
            <a:fillRect/>
          </a:stretch>
        </p:blipFill>
        <p:spPr>
          <a:xfrm>
            <a:off x="4433550" y="130578"/>
            <a:ext cx="276900" cy="147925"/>
          </a:xfrm>
          <a:prstGeom prst="rect">
            <a:avLst/>
          </a:prstGeom>
          <a:noFill/>
          <a:ln>
            <a:noFill/>
          </a:ln>
        </p:spPr>
      </p:pic>
      <p:sp>
        <p:nvSpPr>
          <p:cNvPr id="121" name="Google Shape;121;p17"/>
          <p:cNvSpPr txBox="1"/>
          <p:nvPr/>
        </p:nvSpPr>
        <p:spPr>
          <a:xfrm rot="-5400000">
            <a:off x="-615000" y="2413500"/>
            <a:ext cx="1526100" cy="316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600" b="1">
                <a:solidFill>
                  <a:schemeClr val="dk1"/>
                </a:solidFill>
                <a:latin typeface="Montserrat"/>
                <a:ea typeface="Montserrat"/>
                <a:cs typeface="Montserrat"/>
                <a:sym typeface="Montserrat"/>
              </a:rPr>
              <a:t>UNCOMMON</a:t>
            </a:r>
            <a:endParaRPr sz="600" b="1">
              <a:solidFill>
                <a:schemeClr val="dk1"/>
              </a:solidFill>
              <a:latin typeface="Montserrat"/>
              <a:ea typeface="Montserrat"/>
              <a:cs typeface="Montserrat"/>
              <a:sym typeface="Montserrat"/>
            </a:endParaRPr>
          </a:p>
        </p:txBody>
      </p:sp>
      <p:sp>
        <p:nvSpPr>
          <p:cNvPr id="122" name="Google Shape;122;p17"/>
          <p:cNvSpPr txBox="1"/>
          <p:nvPr/>
        </p:nvSpPr>
        <p:spPr>
          <a:xfrm rot="5400000">
            <a:off x="8227950" y="2418750"/>
            <a:ext cx="1526100" cy="306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600" b="1">
                <a:solidFill>
                  <a:schemeClr val="dk1"/>
                </a:solidFill>
                <a:latin typeface="Montserrat"/>
                <a:ea typeface="Montserrat"/>
                <a:cs typeface="Montserrat"/>
                <a:sym typeface="Montserrat"/>
              </a:rPr>
              <a:t>UNCOMMON</a:t>
            </a:r>
            <a:endParaRPr sz="600" b="1">
              <a:solidFill>
                <a:schemeClr val="dk1"/>
              </a:solidFill>
              <a:latin typeface="Montserrat"/>
              <a:ea typeface="Montserrat"/>
              <a:cs typeface="Montserrat"/>
              <a:sym typeface="Montserrat"/>
            </a:endParaRPr>
          </a:p>
        </p:txBody>
      </p:sp>
    </p:spTree>
  </p:cSld>
  <p:clrMapOvr>
    <a:masterClrMapping/>
  </p:clrMapOvr>
  <p:extLst>
    <p:ext uri="{DCECCB84-F9BA-43D5-87BE-67443E8EF086}">
      <p15:sldGuideLst xmlns:p15="http://schemas.microsoft.com/office/powerpoint/2012/main">
        <p15:guide id="1" pos="188">
          <p15:clr>
            <a:srgbClr val="FA7B17"/>
          </p15:clr>
        </p15:guide>
        <p15:guide id="2" orient="horz" pos="175">
          <p15:clr>
            <a:srgbClr val="FA7B17"/>
          </p15:clr>
        </p15:guide>
        <p15:guide id="3" orient="horz" pos="3065">
          <p15:clr>
            <a:srgbClr val="FA7B17"/>
          </p15:clr>
        </p15:guide>
        <p15:guide id="4" pos="5572">
          <p15:clr>
            <a:srgbClr val="FA7B17"/>
          </p15:clr>
        </p15:guide>
        <p15:guide id="5" orient="horz" pos="1620">
          <p15:clr>
            <a:srgbClr val="FA7B17"/>
          </p15:clr>
        </p15:guide>
        <p15:guide id="6" pos="288">
          <p15:clr>
            <a:srgbClr val="FA7B17"/>
          </p15:clr>
        </p15:guide>
        <p15:guide id="7" pos="5472">
          <p15:clr>
            <a:srgbClr val="FA7B17"/>
          </p15:clr>
        </p15:guide>
        <p15:guide id="8" orient="horz" pos="288">
          <p15:clr>
            <a:srgbClr val="FA7B17"/>
          </p15:clr>
        </p15:guide>
        <p15:guide id="9" orient="horz" pos="2952">
          <p15:clr>
            <a:srgbClr val="FA7B17"/>
          </p15:clr>
        </p15:guide>
        <p15:guide id="10" pos="1584">
          <p15:clr>
            <a:srgbClr val="FA7B17"/>
          </p15:clr>
        </p15:guide>
        <p15:guide id="11" pos="2880">
          <p15:clr>
            <a:srgbClr val="FA7B17"/>
          </p15:clr>
        </p15:guide>
        <p15:guide id="12" pos="4176">
          <p15:clr>
            <a:srgbClr val="FA7B17"/>
          </p15:clr>
        </p15:guide>
        <p15:guide id="13" pos="936">
          <p15:clr>
            <a:srgbClr val="FA7B17"/>
          </p15:clr>
        </p15:guide>
        <p15:guide id="14" orient="horz" pos="956">
          <p15:clr>
            <a:srgbClr val="FA7B17"/>
          </p15:clr>
        </p15:guide>
        <p15:guide id="15" orient="horz" pos="2292">
          <p15:clr>
            <a:srgbClr val="FA7B17"/>
          </p15:clr>
        </p15:guide>
        <p15:guide id="16" pos="2232">
          <p15:clr>
            <a:srgbClr val="FA7B17"/>
          </p15:clr>
        </p15:guide>
        <p15:guide id="17" pos="3528">
          <p15:clr>
            <a:srgbClr val="FA7B17"/>
          </p15:clr>
        </p15:guide>
        <p15:guide id="18" pos="4824">
          <p15:clr>
            <a:srgbClr val="FA7B17"/>
          </p15:clr>
        </p15:guide>
        <p15:guide id="19" pos="612">
          <p15:clr>
            <a:srgbClr val="FA7B17"/>
          </p15:clr>
        </p15:guide>
        <p15:guide id="20" orient="horz" pos="622">
          <p15:clr>
            <a:srgbClr val="FA7B17"/>
          </p15:clr>
        </p15:guide>
        <p15:guide id="21" orient="horz" pos="2618">
          <p15:clr>
            <a:srgbClr val="FA7B17"/>
          </p15:clr>
        </p15:guide>
        <p15:guide id="22" pos="5148">
          <p15:clr>
            <a:srgbClr val="FA7B17"/>
          </p15:clr>
        </p15:guide>
        <p15:guide id="23" pos="450">
          <p15:clr>
            <a:srgbClr val="FA7B17"/>
          </p15:clr>
        </p15:guide>
        <p15:guide id="24" orient="horz" pos="455">
          <p15:clr>
            <a:srgbClr val="FA7B17"/>
          </p15:clr>
        </p15:guide>
        <p15:guide id="25" orient="horz" pos="2785">
          <p15:clr>
            <a:srgbClr val="FA7B17"/>
          </p15:clr>
        </p15:guide>
        <p15:guide id="26" pos="5310">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8.jpg"/><Relationship Id="rId5" Type="http://schemas.openxmlformats.org/officeDocument/2006/relationships/hyperlink" Target="https://www.itv.com/britaingettalking/assembly-video.html" TargetMode="Externa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6.xml"/><Relationship Id="rId5" Type="http://schemas.openxmlformats.org/officeDocument/2006/relationships/image" Target="../media/image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2.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2.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6"/>
        <p:cNvGrpSpPr/>
        <p:nvPr/>
      </p:nvGrpSpPr>
      <p:grpSpPr>
        <a:xfrm>
          <a:off x="0" y="0"/>
          <a:ext cx="0" cy="0"/>
          <a:chOff x="0" y="0"/>
          <a:chExt cx="0" cy="0"/>
        </a:xfrm>
      </p:grpSpPr>
      <p:pic>
        <p:nvPicPr>
          <p:cNvPr id="127" name="Google Shape;127;p18"/>
          <p:cNvPicPr preferRelativeResize="0"/>
          <p:nvPr/>
        </p:nvPicPr>
        <p:blipFill rotWithShape="1">
          <a:blip r:embed="rId3">
            <a:alphaModFix/>
          </a:blip>
          <a:srcRect l="1996" r="1996"/>
          <a:stretch/>
        </p:blipFill>
        <p:spPr>
          <a:xfrm>
            <a:off x="0" y="0"/>
            <a:ext cx="9144003" cy="5143500"/>
          </a:xfrm>
          <a:prstGeom prst="rect">
            <a:avLst/>
          </a:prstGeom>
          <a:noFill/>
          <a:ln>
            <a:noFill/>
          </a:ln>
        </p:spPr>
      </p:pic>
      <p:sp>
        <p:nvSpPr>
          <p:cNvPr id="128" name="Google Shape;128;p18"/>
          <p:cNvSpPr txBox="1"/>
          <p:nvPr/>
        </p:nvSpPr>
        <p:spPr>
          <a:xfrm>
            <a:off x="501800" y="944950"/>
            <a:ext cx="5253000" cy="2063100"/>
          </a:xfrm>
          <a:prstGeom prst="rect">
            <a:avLst/>
          </a:prstGeom>
          <a:noFill/>
          <a:ln>
            <a:noFill/>
          </a:ln>
        </p:spPr>
        <p:txBody>
          <a:bodyPr spcFirstLastPara="1" wrap="square" lIns="91425" tIns="91425" rIns="91425" bIns="91425" anchor="ctr" anchorCtr="0">
            <a:noAutofit/>
          </a:bodyPr>
          <a:lstStyle/>
          <a:p>
            <a:pPr marL="0" lvl="0" indent="0" algn="l" rtl="0">
              <a:lnSpc>
                <a:spcPct val="80000"/>
              </a:lnSpc>
              <a:spcBef>
                <a:spcPts val="0"/>
              </a:spcBef>
              <a:spcAft>
                <a:spcPts val="0"/>
              </a:spcAft>
              <a:buNone/>
            </a:pPr>
            <a:r>
              <a:rPr lang="en-GB" sz="3500" b="1" dirty="0">
                <a:solidFill>
                  <a:schemeClr val="dk1"/>
                </a:solidFill>
              </a:rPr>
              <a:t>A different kind            of homework…</a:t>
            </a:r>
            <a:endParaRPr sz="3500" b="1" dirty="0">
              <a:solidFill>
                <a:schemeClr val="dk1"/>
              </a:solidFill>
            </a:endParaRPr>
          </a:p>
        </p:txBody>
      </p:sp>
      <p:pic>
        <p:nvPicPr>
          <p:cNvPr id="129" name="Google Shape;129;p18"/>
          <p:cNvPicPr preferRelativeResize="0"/>
          <p:nvPr/>
        </p:nvPicPr>
        <p:blipFill>
          <a:blip r:embed="rId4">
            <a:alphaModFix/>
          </a:blip>
          <a:stretch>
            <a:fillRect/>
          </a:stretch>
        </p:blipFill>
        <p:spPr>
          <a:xfrm>
            <a:off x="439588" y="311904"/>
            <a:ext cx="623529" cy="333101"/>
          </a:xfrm>
          <a:prstGeom prst="rect">
            <a:avLst/>
          </a:prstGeom>
          <a:noFill/>
          <a:ln>
            <a:noFill/>
          </a:ln>
        </p:spPr>
      </p:pic>
      <p:pic>
        <p:nvPicPr>
          <p:cNvPr id="3" name="Picture 2">
            <a:extLst>
              <a:ext uri="{FF2B5EF4-FFF2-40B4-BE49-F238E27FC236}">
                <a16:creationId xmlns:a16="http://schemas.microsoft.com/office/drawing/2014/main" id="{6F3F1133-F73C-983B-0C8C-B9BC34C75944}"/>
              </a:ext>
            </a:extLst>
          </p:cNvPr>
          <p:cNvPicPr>
            <a:picLocks noChangeAspect="1"/>
          </p:cNvPicPr>
          <p:nvPr/>
        </p:nvPicPr>
        <p:blipFill>
          <a:blip r:embed="rId5"/>
          <a:stretch>
            <a:fillRect/>
          </a:stretch>
        </p:blipFill>
        <p:spPr>
          <a:xfrm>
            <a:off x="439588" y="3883003"/>
            <a:ext cx="2381693" cy="9323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3"/>
        <p:cNvGrpSpPr/>
        <p:nvPr/>
      </p:nvGrpSpPr>
      <p:grpSpPr>
        <a:xfrm>
          <a:off x="0" y="0"/>
          <a:ext cx="0" cy="0"/>
          <a:chOff x="0" y="0"/>
          <a:chExt cx="0" cy="0"/>
        </a:xfrm>
      </p:grpSpPr>
      <p:pic>
        <p:nvPicPr>
          <p:cNvPr id="254" name="Google Shape;254;p29"/>
          <p:cNvPicPr preferRelativeResize="0"/>
          <p:nvPr/>
        </p:nvPicPr>
        <p:blipFill rotWithShape="1">
          <a:blip r:embed="rId3">
            <a:alphaModFix/>
          </a:blip>
          <a:srcRect/>
          <a:stretch/>
        </p:blipFill>
        <p:spPr>
          <a:xfrm>
            <a:off x="0" y="0"/>
            <a:ext cx="9144004" cy="5143500"/>
          </a:xfrm>
          <a:prstGeom prst="rect">
            <a:avLst/>
          </a:prstGeom>
          <a:noFill/>
          <a:ln>
            <a:noFill/>
          </a:ln>
        </p:spPr>
      </p:pic>
      <p:sp>
        <p:nvSpPr>
          <p:cNvPr id="255" name="Google Shape;255;p29"/>
          <p:cNvSpPr txBox="1"/>
          <p:nvPr/>
        </p:nvSpPr>
        <p:spPr>
          <a:xfrm>
            <a:off x="3507775" y="1804100"/>
            <a:ext cx="566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256" name="Google Shape;256;p29"/>
          <p:cNvPicPr preferRelativeResize="0"/>
          <p:nvPr/>
        </p:nvPicPr>
        <p:blipFill>
          <a:blip r:embed="rId4">
            <a:alphaModFix/>
          </a:blip>
          <a:stretch>
            <a:fillRect/>
          </a:stretch>
        </p:blipFill>
        <p:spPr>
          <a:xfrm>
            <a:off x="159775" y="168350"/>
            <a:ext cx="416599" cy="222550"/>
          </a:xfrm>
          <a:prstGeom prst="rect">
            <a:avLst/>
          </a:prstGeom>
          <a:noFill/>
          <a:ln>
            <a:noFill/>
          </a:ln>
        </p:spPr>
      </p:pic>
      <p:sp>
        <p:nvSpPr>
          <p:cNvPr id="257" name="Google Shape;257;p29"/>
          <p:cNvSpPr txBox="1"/>
          <p:nvPr/>
        </p:nvSpPr>
        <p:spPr>
          <a:xfrm>
            <a:off x="2435481" y="4201855"/>
            <a:ext cx="48624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a:solidFill>
                  <a:schemeClr val="dk1"/>
                </a:solidFill>
              </a:rPr>
              <a:t>Ant &amp; Dec Assembly video available </a:t>
            </a:r>
            <a:r>
              <a:rPr lang="en-GB" sz="1600" u="sng" dirty="0">
                <a:solidFill>
                  <a:schemeClr val="hlink"/>
                </a:solidFill>
                <a:hlinkClick r:id="rId5"/>
              </a:rPr>
              <a:t>here </a:t>
            </a:r>
            <a:endParaRPr sz="1600" dirty="0">
              <a:solidFill>
                <a:schemeClr val="dk1"/>
              </a:solidFill>
            </a:endParaRPr>
          </a:p>
        </p:txBody>
      </p:sp>
      <p:sp>
        <p:nvSpPr>
          <p:cNvPr id="258" name="Google Shape;258;p29"/>
          <p:cNvSpPr txBox="1"/>
          <p:nvPr/>
        </p:nvSpPr>
        <p:spPr>
          <a:xfrm>
            <a:off x="9683150" y="3413250"/>
            <a:ext cx="3671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259" name="Google Shape;259;p29"/>
          <p:cNvPicPr preferRelativeResize="0"/>
          <p:nvPr/>
        </p:nvPicPr>
        <p:blipFill>
          <a:blip r:embed="rId6">
            <a:alphaModFix/>
          </a:blip>
          <a:stretch>
            <a:fillRect/>
          </a:stretch>
        </p:blipFill>
        <p:spPr>
          <a:xfrm>
            <a:off x="1711550" y="649550"/>
            <a:ext cx="5948326" cy="33459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3"/>
        <p:cNvGrpSpPr/>
        <p:nvPr/>
      </p:nvGrpSpPr>
      <p:grpSpPr>
        <a:xfrm>
          <a:off x="0" y="0"/>
          <a:ext cx="0" cy="0"/>
          <a:chOff x="0" y="0"/>
          <a:chExt cx="0" cy="0"/>
        </a:xfrm>
      </p:grpSpPr>
      <p:pic>
        <p:nvPicPr>
          <p:cNvPr id="264" name="Google Shape;264;p30"/>
          <p:cNvPicPr preferRelativeResize="0"/>
          <p:nvPr/>
        </p:nvPicPr>
        <p:blipFill rotWithShape="1">
          <a:blip r:embed="rId3">
            <a:alphaModFix/>
          </a:blip>
          <a:srcRect/>
          <a:stretch/>
        </p:blipFill>
        <p:spPr>
          <a:xfrm>
            <a:off x="0" y="0"/>
            <a:ext cx="9144004" cy="5143498"/>
          </a:xfrm>
          <a:prstGeom prst="rect">
            <a:avLst/>
          </a:prstGeom>
          <a:noFill/>
          <a:ln>
            <a:noFill/>
          </a:ln>
        </p:spPr>
      </p:pic>
      <p:sp>
        <p:nvSpPr>
          <p:cNvPr id="265" name="Google Shape;265;p30"/>
          <p:cNvSpPr txBox="1"/>
          <p:nvPr/>
        </p:nvSpPr>
        <p:spPr>
          <a:xfrm>
            <a:off x="298575" y="2085300"/>
            <a:ext cx="4633800" cy="10467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GB" sz="3500" b="1">
                <a:solidFill>
                  <a:schemeClr val="dk1"/>
                </a:solidFill>
              </a:rPr>
              <a:t>A different kind </a:t>
            </a:r>
            <a:br>
              <a:rPr lang="en-GB" sz="3500" b="1">
                <a:solidFill>
                  <a:schemeClr val="dk1"/>
                </a:solidFill>
              </a:rPr>
            </a:br>
            <a:r>
              <a:rPr lang="en-GB" sz="3500" b="1">
                <a:solidFill>
                  <a:schemeClr val="dk1"/>
                </a:solidFill>
              </a:rPr>
              <a:t>of homework.  </a:t>
            </a:r>
            <a:endParaRPr sz="1300" b="1">
              <a:solidFill>
                <a:schemeClr val="dk1"/>
              </a:solidFill>
            </a:endParaRPr>
          </a:p>
        </p:txBody>
      </p:sp>
      <p:pic>
        <p:nvPicPr>
          <p:cNvPr id="266" name="Google Shape;266;p30"/>
          <p:cNvPicPr preferRelativeResize="0"/>
          <p:nvPr/>
        </p:nvPicPr>
        <p:blipFill>
          <a:blip r:embed="rId4">
            <a:alphaModFix/>
          </a:blip>
          <a:stretch>
            <a:fillRect/>
          </a:stretch>
        </p:blipFill>
        <p:spPr>
          <a:xfrm>
            <a:off x="159775" y="168350"/>
            <a:ext cx="416599" cy="2225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0"/>
        <p:cNvGrpSpPr/>
        <p:nvPr/>
      </p:nvGrpSpPr>
      <p:grpSpPr>
        <a:xfrm>
          <a:off x="0" y="0"/>
          <a:ext cx="0" cy="0"/>
          <a:chOff x="0" y="0"/>
          <a:chExt cx="0" cy="0"/>
        </a:xfrm>
      </p:grpSpPr>
      <p:pic>
        <p:nvPicPr>
          <p:cNvPr id="273" name="Google Shape;273;p31"/>
          <p:cNvPicPr preferRelativeResize="0"/>
          <p:nvPr/>
        </p:nvPicPr>
        <p:blipFill>
          <a:blip r:embed="rId3">
            <a:alphaModFix/>
          </a:blip>
          <a:stretch>
            <a:fillRect/>
          </a:stretch>
        </p:blipFill>
        <p:spPr>
          <a:xfrm>
            <a:off x="159775" y="168350"/>
            <a:ext cx="416599" cy="222550"/>
          </a:xfrm>
          <a:prstGeom prst="rect">
            <a:avLst/>
          </a:prstGeom>
          <a:noFill/>
          <a:ln>
            <a:noFill/>
          </a:ln>
        </p:spPr>
      </p:pic>
      <p:pic>
        <p:nvPicPr>
          <p:cNvPr id="8" name="Picture 7">
            <a:extLst>
              <a:ext uri="{FF2B5EF4-FFF2-40B4-BE49-F238E27FC236}">
                <a16:creationId xmlns:a16="http://schemas.microsoft.com/office/drawing/2014/main" id="{B31CD4FC-B4D3-1A41-8C65-C3F0C8076FAF}"/>
              </a:ext>
            </a:extLst>
          </p:cNvPr>
          <p:cNvPicPr>
            <a:picLocks noChangeAspect="1"/>
          </p:cNvPicPr>
          <p:nvPr/>
        </p:nvPicPr>
        <p:blipFill>
          <a:blip r:embed="rId4"/>
          <a:stretch>
            <a:fillRect/>
          </a:stretch>
        </p:blipFill>
        <p:spPr>
          <a:xfrm>
            <a:off x="1193989" y="199406"/>
            <a:ext cx="6756022" cy="474468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7"/>
        <p:cNvGrpSpPr/>
        <p:nvPr/>
      </p:nvGrpSpPr>
      <p:grpSpPr>
        <a:xfrm>
          <a:off x="0" y="0"/>
          <a:ext cx="0" cy="0"/>
          <a:chOff x="0" y="0"/>
          <a:chExt cx="0" cy="0"/>
        </a:xfrm>
      </p:grpSpPr>
      <p:pic>
        <p:nvPicPr>
          <p:cNvPr id="278" name="Google Shape;278;p32"/>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79" name="Google Shape;279;p32"/>
          <p:cNvSpPr txBox="1"/>
          <p:nvPr/>
        </p:nvSpPr>
        <p:spPr>
          <a:xfrm>
            <a:off x="630825" y="1222475"/>
            <a:ext cx="57237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500">
                <a:solidFill>
                  <a:schemeClr val="dk1"/>
                </a:solidFill>
              </a:rPr>
              <a:t>Think of a time when you did share something </a:t>
            </a:r>
            <a:br>
              <a:rPr lang="en-GB" sz="1500">
                <a:solidFill>
                  <a:schemeClr val="dk1"/>
                </a:solidFill>
              </a:rPr>
            </a:br>
            <a:r>
              <a:rPr lang="en-GB" sz="1500">
                <a:solidFill>
                  <a:schemeClr val="dk1"/>
                </a:solidFill>
              </a:rPr>
              <a:t>you were worried about with someone else. </a:t>
            </a:r>
            <a:br>
              <a:rPr lang="en-GB" sz="1500">
                <a:solidFill>
                  <a:schemeClr val="dk1"/>
                </a:solidFill>
              </a:rPr>
            </a:b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What happened? </a:t>
            </a:r>
            <a:br>
              <a:rPr lang="en-GB" sz="1500">
                <a:solidFill>
                  <a:schemeClr val="dk1"/>
                </a:solidFill>
              </a:rPr>
            </a:b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What was good? </a:t>
            </a:r>
            <a:br>
              <a:rPr lang="en-GB" sz="1500">
                <a:solidFill>
                  <a:schemeClr val="dk1"/>
                </a:solidFill>
              </a:rPr>
            </a:b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If you are going to share another worry </a:t>
            </a:r>
            <a:br>
              <a:rPr lang="en-GB" sz="1500" b="1">
                <a:solidFill>
                  <a:schemeClr val="dk1"/>
                </a:solidFill>
              </a:rPr>
            </a:br>
            <a:r>
              <a:rPr lang="en-GB" sz="1500" b="1">
                <a:solidFill>
                  <a:schemeClr val="dk1"/>
                </a:solidFill>
              </a:rPr>
              <a:t>would anything help it to go better?</a:t>
            </a:r>
            <a:endParaRPr b="1">
              <a:solidFill>
                <a:schemeClr val="dk1"/>
              </a:solidFill>
            </a:endParaRPr>
          </a:p>
        </p:txBody>
      </p:sp>
      <p:sp>
        <p:nvSpPr>
          <p:cNvPr id="280" name="Google Shape;280;p32"/>
          <p:cNvSpPr txBox="1"/>
          <p:nvPr/>
        </p:nvSpPr>
        <p:spPr>
          <a:xfrm>
            <a:off x="577350" y="565675"/>
            <a:ext cx="81726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500" b="1">
                <a:solidFill>
                  <a:schemeClr val="dk1"/>
                </a:solidFill>
              </a:rPr>
              <a:t>Reflective Task - Primary School</a:t>
            </a:r>
            <a:endParaRPr sz="1500" b="1">
              <a:solidFill>
                <a:schemeClr val="dk1"/>
              </a:solidFill>
            </a:endParaRPr>
          </a:p>
        </p:txBody>
      </p:sp>
      <p:pic>
        <p:nvPicPr>
          <p:cNvPr id="281" name="Google Shape;281;p32"/>
          <p:cNvPicPr preferRelativeResize="0"/>
          <p:nvPr/>
        </p:nvPicPr>
        <p:blipFill>
          <a:blip r:embed="rId4">
            <a:alphaModFix/>
          </a:blip>
          <a:stretch>
            <a:fillRect/>
          </a:stretch>
        </p:blipFill>
        <p:spPr>
          <a:xfrm>
            <a:off x="159775" y="168350"/>
            <a:ext cx="416599" cy="222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5"/>
        <p:cNvGrpSpPr/>
        <p:nvPr/>
      </p:nvGrpSpPr>
      <p:grpSpPr>
        <a:xfrm>
          <a:off x="0" y="0"/>
          <a:ext cx="0" cy="0"/>
          <a:chOff x="0" y="0"/>
          <a:chExt cx="0" cy="0"/>
        </a:xfrm>
      </p:grpSpPr>
      <p:pic>
        <p:nvPicPr>
          <p:cNvPr id="286" name="Google Shape;286;p33"/>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87" name="Google Shape;287;p33"/>
          <p:cNvSpPr txBox="1"/>
          <p:nvPr/>
        </p:nvSpPr>
        <p:spPr>
          <a:xfrm>
            <a:off x="485700" y="1329125"/>
            <a:ext cx="8526000" cy="281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500">
                <a:solidFill>
                  <a:schemeClr val="dk1"/>
                </a:solidFill>
              </a:rPr>
              <a:t>Here are two examples of ways that young people have tried to help a chat about worries go well.</a:t>
            </a:r>
            <a:endParaRPr b="1">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spcBef>
                <a:spcPts val="0"/>
              </a:spcBef>
              <a:spcAft>
                <a:spcPts val="0"/>
              </a:spcAft>
              <a:buClr>
                <a:schemeClr val="dk1"/>
              </a:buClr>
              <a:buSzPts val="1100"/>
              <a:buFont typeface="Arial"/>
              <a:buNone/>
            </a:pPr>
            <a:r>
              <a:rPr lang="en-GB" b="1">
                <a:solidFill>
                  <a:schemeClr val="dk1"/>
                </a:solidFill>
              </a:rPr>
              <a:t>Esme is worried about the move to secondary school</a:t>
            </a:r>
            <a:endParaRPr b="1">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She wants to talk to her mum but she usually just says </a:t>
            </a:r>
            <a:r>
              <a:rPr lang="en-GB" i="1">
                <a:solidFill>
                  <a:schemeClr val="dk1"/>
                </a:solidFill>
              </a:rPr>
              <a:t>“Don’t worry.”</a:t>
            </a:r>
            <a:endParaRPr i="1">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Before she talks to her she says </a:t>
            </a:r>
            <a:r>
              <a:rPr lang="en-GB" i="1">
                <a:solidFill>
                  <a:schemeClr val="dk1"/>
                </a:solidFill>
              </a:rPr>
              <a:t>“Please listen to everything I want to say before you say anything”</a:t>
            </a:r>
            <a:endParaRPr i="1">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0"/>
              </a:spcAft>
              <a:buClr>
                <a:schemeClr val="dk1"/>
              </a:buClr>
              <a:buSzPts val="1100"/>
              <a:buFont typeface="Arial"/>
              <a:buNone/>
            </a:pPr>
            <a:r>
              <a:rPr lang="en-GB" b="1">
                <a:solidFill>
                  <a:schemeClr val="dk1"/>
                </a:solidFill>
              </a:rPr>
              <a:t>Davis wants to talk to his older brother about a worry concerning a row with his friends. </a:t>
            </a:r>
            <a:endParaRPr b="1">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Last time he tried to talk his brother teased him.</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This time he says </a:t>
            </a:r>
            <a:r>
              <a:rPr lang="en-GB" i="1">
                <a:solidFill>
                  <a:schemeClr val="dk1"/>
                </a:solidFill>
              </a:rPr>
              <a:t>“Can I talk to you about something I’m really scared about” </a:t>
            </a:r>
            <a:r>
              <a:rPr lang="en-GB">
                <a:solidFill>
                  <a:schemeClr val="dk1"/>
                </a:solidFill>
              </a:rPr>
              <a:t>so his brother knows it’s important. </a:t>
            </a:r>
            <a:endParaRPr>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0"/>
              </a:spcAft>
              <a:buNone/>
            </a:pPr>
            <a:endParaRPr>
              <a:solidFill>
                <a:schemeClr val="dk1"/>
              </a:solidFill>
            </a:endParaRPr>
          </a:p>
        </p:txBody>
      </p:sp>
      <p:sp>
        <p:nvSpPr>
          <p:cNvPr id="288" name="Google Shape;288;p33"/>
          <p:cNvSpPr txBox="1"/>
          <p:nvPr/>
        </p:nvSpPr>
        <p:spPr>
          <a:xfrm>
            <a:off x="485700" y="670113"/>
            <a:ext cx="81726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500" b="1">
                <a:solidFill>
                  <a:schemeClr val="dk1"/>
                </a:solidFill>
              </a:rPr>
              <a:t>Reflective task - Examples </a:t>
            </a:r>
            <a:endParaRPr sz="1500" b="1">
              <a:solidFill>
                <a:schemeClr val="dk1"/>
              </a:solidFill>
            </a:endParaRPr>
          </a:p>
        </p:txBody>
      </p:sp>
      <p:pic>
        <p:nvPicPr>
          <p:cNvPr id="289" name="Google Shape;289;p33"/>
          <p:cNvPicPr preferRelativeResize="0"/>
          <p:nvPr/>
        </p:nvPicPr>
        <p:blipFill>
          <a:blip r:embed="rId4">
            <a:alphaModFix/>
          </a:blip>
          <a:stretch>
            <a:fillRect/>
          </a:stretch>
        </p:blipFill>
        <p:spPr>
          <a:xfrm>
            <a:off x="159775" y="168350"/>
            <a:ext cx="416599" cy="2225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3"/>
        <p:cNvGrpSpPr/>
        <p:nvPr/>
      </p:nvGrpSpPr>
      <p:grpSpPr>
        <a:xfrm>
          <a:off x="0" y="0"/>
          <a:ext cx="0" cy="0"/>
          <a:chOff x="0" y="0"/>
          <a:chExt cx="0" cy="0"/>
        </a:xfrm>
      </p:grpSpPr>
      <p:pic>
        <p:nvPicPr>
          <p:cNvPr id="294" name="Google Shape;294;p34"/>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95" name="Google Shape;295;p34"/>
          <p:cNvSpPr txBox="1"/>
          <p:nvPr/>
        </p:nvSpPr>
        <p:spPr>
          <a:xfrm>
            <a:off x="630825" y="1222475"/>
            <a:ext cx="7838400" cy="2493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500">
                <a:solidFill>
                  <a:schemeClr val="dk1"/>
                </a:solidFill>
              </a:rPr>
              <a:t>Think of a time when you did share something you were worried about with someone else. </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GB" sz="1500" b="1">
                <a:solidFill>
                  <a:schemeClr val="dk1"/>
                </a:solidFill>
              </a:rPr>
              <a:t>How did it go? </a:t>
            </a:r>
            <a:endParaRPr sz="1500" b="1">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GB" sz="1500" b="1">
                <a:solidFill>
                  <a:schemeClr val="dk1"/>
                </a:solidFill>
              </a:rPr>
              <a:t>What went well?</a:t>
            </a:r>
            <a:endParaRPr sz="1500" b="1">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GB" sz="1500" b="1">
                <a:solidFill>
                  <a:schemeClr val="dk1"/>
                </a:solidFill>
              </a:rPr>
              <a:t>Is there anything you would do differently next time?</a:t>
            </a:r>
            <a:endParaRPr sz="1500" b="1">
              <a:solidFill>
                <a:schemeClr val="dk1"/>
              </a:solidFill>
            </a:endParaRPr>
          </a:p>
          <a:p>
            <a:pPr marL="0" lvl="0" indent="0" algn="l" rtl="0">
              <a:spcBef>
                <a:spcPts val="0"/>
              </a:spcBef>
              <a:spcAft>
                <a:spcPts val="0"/>
              </a:spcAft>
              <a:buNone/>
            </a:pPr>
            <a:endParaRPr sz="1500" b="1">
              <a:solidFill>
                <a:schemeClr val="dk1"/>
              </a:solidFill>
            </a:endParaRPr>
          </a:p>
          <a:p>
            <a:pPr marL="0" lvl="0" indent="0" algn="l" rtl="0">
              <a:spcBef>
                <a:spcPts val="0"/>
              </a:spcBef>
              <a:spcAft>
                <a:spcPts val="0"/>
              </a:spcAft>
              <a:buNone/>
            </a:pPr>
            <a:r>
              <a:rPr lang="en-GB" sz="1500">
                <a:solidFill>
                  <a:schemeClr val="dk1"/>
                </a:solidFill>
              </a:rPr>
              <a:t>If you talk to a parent or carer about a current worry, is there anything you would like to say to them about how they respond? </a:t>
            </a:r>
            <a:endParaRPr sz="1500">
              <a:solidFill>
                <a:schemeClr val="dk1"/>
              </a:solidFill>
            </a:endParaRPr>
          </a:p>
        </p:txBody>
      </p:sp>
      <p:sp>
        <p:nvSpPr>
          <p:cNvPr id="296" name="Google Shape;296;p34"/>
          <p:cNvSpPr txBox="1"/>
          <p:nvPr/>
        </p:nvSpPr>
        <p:spPr>
          <a:xfrm>
            <a:off x="577350" y="565675"/>
            <a:ext cx="81726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500" b="1">
                <a:solidFill>
                  <a:schemeClr val="dk1"/>
                </a:solidFill>
              </a:rPr>
              <a:t>Reflective Task - Secondary School </a:t>
            </a:r>
            <a:endParaRPr sz="1500" b="1">
              <a:solidFill>
                <a:schemeClr val="dk1"/>
              </a:solidFill>
            </a:endParaRPr>
          </a:p>
        </p:txBody>
      </p:sp>
      <p:pic>
        <p:nvPicPr>
          <p:cNvPr id="297" name="Google Shape;297;p34"/>
          <p:cNvPicPr preferRelativeResize="0"/>
          <p:nvPr/>
        </p:nvPicPr>
        <p:blipFill>
          <a:blip r:embed="rId4">
            <a:alphaModFix/>
          </a:blip>
          <a:stretch>
            <a:fillRect/>
          </a:stretch>
        </p:blipFill>
        <p:spPr>
          <a:xfrm>
            <a:off x="159775" y="168350"/>
            <a:ext cx="416599" cy="2225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1"/>
        <p:cNvGrpSpPr/>
        <p:nvPr/>
      </p:nvGrpSpPr>
      <p:grpSpPr>
        <a:xfrm>
          <a:off x="0" y="0"/>
          <a:ext cx="0" cy="0"/>
          <a:chOff x="0" y="0"/>
          <a:chExt cx="0" cy="0"/>
        </a:xfrm>
      </p:grpSpPr>
      <p:pic>
        <p:nvPicPr>
          <p:cNvPr id="302" name="Google Shape;302;p35"/>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303" name="Google Shape;303;p35"/>
          <p:cNvSpPr txBox="1"/>
          <p:nvPr/>
        </p:nvSpPr>
        <p:spPr>
          <a:xfrm>
            <a:off x="345900" y="1423950"/>
            <a:ext cx="8452200" cy="341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500" i="1">
                <a:solidFill>
                  <a:schemeClr val="dk1"/>
                </a:solidFill>
              </a:rPr>
              <a:t>Here are two examples of ways that young people have tried to help a chat about worries go well.</a:t>
            </a:r>
            <a:endParaRPr sz="1500" i="1">
              <a:solidFill>
                <a:schemeClr val="dk1"/>
              </a:solidFill>
            </a:endParaRPr>
          </a:p>
          <a:p>
            <a:pPr marL="0" lvl="0" indent="0" algn="l" rtl="0">
              <a:spcBef>
                <a:spcPts val="0"/>
              </a:spcBef>
              <a:spcAft>
                <a:spcPts val="0"/>
              </a:spcAft>
              <a:buClr>
                <a:schemeClr val="dk1"/>
              </a:buClr>
              <a:buSzPts val="1100"/>
              <a:buFont typeface="Arial"/>
              <a:buNone/>
            </a:pPr>
            <a:endParaRPr sz="1500" b="1">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Otis is worried about his exams</a:t>
            </a:r>
            <a:endParaRPr sz="1500" b="1">
              <a:solidFill>
                <a:schemeClr val="dk1"/>
              </a:solidFill>
            </a:endParaRPr>
          </a:p>
          <a:p>
            <a:pPr marL="0" lvl="0" indent="0" algn="l" rtl="0">
              <a:spcBef>
                <a:spcPts val="0"/>
              </a:spcBef>
              <a:spcAft>
                <a:spcPts val="0"/>
              </a:spcAft>
              <a:buClr>
                <a:schemeClr val="dk1"/>
              </a:buClr>
              <a:buSzPts val="1100"/>
              <a:buFont typeface="Arial"/>
              <a:buNone/>
            </a:pPr>
            <a:r>
              <a:rPr lang="en-GB" sz="1500">
                <a:solidFill>
                  <a:schemeClr val="dk1"/>
                </a:solidFill>
              </a:rPr>
              <a:t>He wants to talk to his mum but she usually just says </a:t>
            </a:r>
            <a:r>
              <a:rPr lang="en-GB" sz="1500" i="1">
                <a:solidFill>
                  <a:schemeClr val="dk1"/>
                </a:solidFill>
              </a:rPr>
              <a:t>“don’t worry”</a:t>
            </a:r>
            <a:endParaRPr sz="1500" i="1">
              <a:solidFill>
                <a:schemeClr val="dk1"/>
              </a:solidFill>
            </a:endParaRPr>
          </a:p>
          <a:p>
            <a:pPr marL="0" lvl="0" indent="0" algn="l" rtl="0">
              <a:spcBef>
                <a:spcPts val="0"/>
              </a:spcBef>
              <a:spcAft>
                <a:spcPts val="0"/>
              </a:spcAft>
              <a:buClr>
                <a:schemeClr val="dk1"/>
              </a:buClr>
              <a:buSzPts val="1100"/>
              <a:buFont typeface="Arial"/>
              <a:buNone/>
            </a:pPr>
            <a:r>
              <a:rPr lang="en-GB" sz="1500">
                <a:solidFill>
                  <a:schemeClr val="dk1"/>
                </a:solidFill>
              </a:rPr>
              <a:t>Before he talks to her he says </a:t>
            </a:r>
            <a:r>
              <a:rPr lang="en-GB" sz="1500" i="1">
                <a:solidFill>
                  <a:schemeClr val="dk1"/>
                </a:solidFill>
              </a:rPr>
              <a:t>“please listen to everything I want to say and don’t try to jump in and reassure me”</a:t>
            </a:r>
            <a:endParaRPr sz="1500" i="1">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Carrie is worried about some trouble she has got into on social media. </a:t>
            </a:r>
            <a:endParaRPr sz="1500" b="1">
              <a:solidFill>
                <a:schemeClr val="dk1"/>
              </a:solidFill>
            </a:endParaRPr>
          </a:p>
          <a:p>
            <a:pPr marL="0" lvl="0" indent="0" algn="l" rtl="0">
              <a:spcBef>
                <a:spcPts val="0"/>
              </a:spcBef>
              <a:spcAft>
                <a:spcPts val="0"/>
              </a:spcAft>
              <a:buClr>
                <a:schemeClr val="dk1"/>
              </a:buClr>
              <a:buSzPts val="1100"/>
              <a:buFont typeface="Arial"/>
              <a:buNone/>
            </a:pPr>
            <a:r>
              <a:rPr lang="en-GB" sz="1500">
                <a:solidFill>
                  <a:schemeClr val="dk1"/>
                </a:solidFill>
              </a:rPr>
              <a:t>She wants to talk to someone but she thinks her parents will be disappointed and angry. </a:t>
            </a: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a:solidFill>
                  <a:schemeClr val="dk1"/>
                </a:solidFill>
              </a:rPr>
              <a:t>She decides to write it down to give to them and at the start she writes </a:t>
            </a:r>
            <a:r>
              <a:rPr lang="en-GB" sz="1500" i="1">
                <a:solidFill>
                  <a:schemeClr val="dk1"/>
                </a:solidFill>
              </a:rPr>
              <a:t>“please don’t be cross or judge me. I am already feeling really bad” </a:t>
            </a:r>
            <a:endParaRPr sz="1500" i="1">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latin typeface="DM Sans Light"/>
              <a:ea typeface="DM Sans Light"/>
              <a:cs typeface="DM Sans Light"/>
              <a:sym typeface="DM Sans Light"/>
            </a:endParaRPr>
          </a:p>
          <a:p>
            <a:pPr marL="0" lvl="0" indent="0" algn="l" rtl="0">
              <a:spcBef>
                <a:spcPts val="0"/>
              </a:spcBef>
              <a:spcAft>
                <a:spcPts val="0"/>
              </a:spcAft>
              <a:buClr>
                <a:schemeClr val="dk1"/>
              </a:buClr>
              <a:buSzPts val="1100"/>
              <a:buFont typeface="Arial"/>
              <a:buNone/>
            </a:pPr>
            <a:endParaRPr sz="1500">
              <a:solidFill>
                <a:schemeClr val="dk1"/>
              </a:solidFill>
              <a:latin typeface="DM Sans Light"/>
              <a:ea typeface="DM Sans Light"/>
              <a:cs typeface="DM Sans Light"/>
              <a:sym typeface="DM Sans Light"/>
            </a:endParaRPr>
          </a:p>
          <a:p>
            <a:pPr marL="0" lvl="0" indent="0" algn="l" rtl="0">
              <a:spcBef>
                <a:spcPts val="0"/>
              </a:spcBef>
              <a:spcAft>
                <a:spcPts val="0"/>
              </a:spcAft>
              <a:buNone/>
            </a:pPr>
            <a:endParaRPr sz="1500">
              <a:solidFill>
                <a:schemeClr val="dk1"/>
              </a:solidFill>
            </a:endParaRPr>
          </a:p>
        </p:txBody>
      </p:sp>
      <p:sp>
        <p:nvSpPr>
          <p:cNvPr id="304" name="Google Shape;304;p35"/>
          <p:cNvSpPr txBox="1"/>
          <p:nvPr/>
        </p:nvSpPr>
        <p:spPr>
          <a:xfrm>
            <a:off x="405500" y="724175"/>
            <a:ext cx="81726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500" b="1">
                <a:solidFill>
                  <a:schemeClr val="dk1"/>
                </a:solidFill>
              </a:rPr>
              <a:t>Reflective Task Examples </a:t>
            </a:r>
            <a:endParaRPr sz="1500" b="1">
              <a:solidFill>
                <a:schemeClr val="dk1"/>
              </a:solidFill>
            </a:endParaRPr>
          </a:p>
        </p:txBody>
      </p:sp>
      <p:pic>
        <p:nvPicPr>
          <p:cNvPr id="305" name="Google Shape;305;p35"/>
          <p:cNvPicPr preferRelativeResize="0"/>
          <p:nvPr/>
        </p:nvPicPr>
        <p:blipFill>
          <a:blip r:embed="rId4">
            <a:alphaModFix/>
          </a:blip>
          <a:stretch>
            <a:fillRect/>
          </a:stretch>
        </p:blipFill>
        <p:spPr>
          <a:xfrm>
            <a:off x="159775" y="168350"/>
            <a:ext cx="416599" cy="2225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9"/>
        <p:cNvGrpSpPr/>
        <p:nvPr/>
      </p:nvGrpSpPr>
      <p:grpSpPr>
        <a:xfrm>
          <a:off x="0" y="0"/>
          <a:ext cx="0" cy="0"/>
          <a:chOff x="0" y="0"/>
          <a:chExt cx="0" cy="0"/>
        </a:xfrm>
      </p:grpSpPr>
      <p:pic>
        <p:nvPicPr>
          <p:cNvPr id="310" name="Google Shape;310;p36"/>
          <p:cNvPicPr preferRelativeResize="0"/>
          <p:nvPr/>
        </p:nvPicPr>
        <p:blipFill rotWithShape="1">
          <a:blip r:embed="rId3">
            <a:alphaModFix/>
          </a:blip>
          <a:srcRect/>
          <a:stretch/>
        </p:blipFill>
        <p:spPr>
          <a:xfrm>
            <a:off x="0" y="0"/>
            <a:ext cx="9144004" cy="5143500"/>
          </a:xfrm>
          <a:prstGeom prst="rect">
            <a:avLst/>
          </a:prstGeom>
          <a:noFill/>
          <a:ln>
            <a:noFill/>
          </a:ln>
        </p:spPr>
      </p:pic>
      <p:pic>
        <p:nvPicPr>
          <p:cNvPr id="311" name="Google Shape;311;p36"/>
          <p:cNvPicPr preferRelativeResize="0"/>
          <p:nvPr/>
        </p:nvPicPr>
        <p:blipFill>
          <a:blip r:embed="rId4">
            <a:alphaModFix/>
          </a:blip>
          <a:stretch>
            <a:fillRect/>
          </a:stretch>
        </p:blipFill>
        <p:spPr>
          <a:xfrm>
            <a:off x="159775" y="168350"/>
            <a:ext cx="416599" cy="222550"/>
          </a:xfrm>
          <a:prstGeom prst="rect">
            <a:avLst/>
          </a:prstGeom>
          <a:noFill/>
          <a:ln>
            <a:noFill/>
          </a:ln>
        </p:spPr>
      </p:pic>
      <p:sp>
        <p:nvSpPr>
          <p:cNvPr id="312" name="Google Shape;312;p36"/>
          <p:cNvSpPr/>
          <p:nvPr/>
        </p:nvSpPr>
        <p:spPr>
          <a:xfrm>
            <a:off x="975000" y="1359125"/>
            <a:ext cx="7223100" cy="32841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600">
              <a:solidFill>
                <a:schemeClr val="dk1"/>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GB" sz="1600">
                <a:solidFill>
                  <a:schemeClr val="dk1"/>
                </a:solidFill>
                <a:highlight>
                  <a:srgbClr val="FFFFFF"/>
                </a:highlight>
              </a:rPr>
              <a:t>However you’re feeling, you’re not alone. </a:t>
            </a:r>
            <a:endParaRPr sz="1600">
              <a:solidFill>
                <a:schemeClr val="dk1"/>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GB" sz="1600">
                <a:solidFill>
                  <a:srgbClr val="222222"/>
                </a:solidFill>
                <a:highlight>
                  <a:srgbClr val="FFFFFF"/>
                </a:highlight>
              </a:rPr>
              <a:t> </a:t>
            </a:r>
            <a:endParaRPr sz="1600">
              <a:solidFill>
                <a:srgbClr val="222222"/>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GB" sz="1600">
                <a:solidFill>
                  <a:schemeClr val="dk1"/>
                </a:solidFill>
                <a:highlight>
                  <a:srgbClr val="FFFFFF"/>
                </a:highlight>
              </a:rPr>
              <a:t>Remember to talk to someone you trust if you’re struggling.</a:t>
            </a:r>
            <a:endParaRPr sz="1600">
              <a:solidFill>
                <a:schemeClr val="dk1"/>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GB" sz="1600">
                <a:solidFill>
                  <a:srgbClr val="222222"/>
                </a:solidFill>
                <a:highlight>
                  <a:srgbClr val="FFFFFF"/>
                </a:highlight>
              </a:rPr>
              <a:t> </a:t>
            </a:r>
            <a:endParaRPr sz="1600">
              <a:solidFill>
                <a:srgbClr val="222222"/>
              </a:solidFill>
              <a:highlight>
                <a:srgbClr val="FFFFFF"/>
              </a:highlight>
            </a:endParaRPr>
          </a:p>
          <a:p>
            <a:pPr marL="0" lvl="0" indent="0" algn="l" rtl="0">
              <a:lnSpc>
                <a:spcPct val="115000"/>
              </a:lnSpc>
              <a:spcBef>
                <a:spcPts val="0"/>
              </a:spcBef>
              <a:spcAft>
                <a:spcPts val="0"/>
              </a:spcAft>
              <a:buNone/>
            </a:pPr>
            <a:r>
              <a:rPr lang="en-GB" sz="1600">
                <a:solidFill>
                  <a:schemeClr val="dk1"/>
                </a:solidFill>
                <a:highlight>
                  <a:srgbClr val="FFFFFF"/>
                </a:highlight>
              </a:rPr>
              <a:t>For practical tips and advice on looking after yourself, as well as information on how to find help </a:t>
            </a:r>
            <a:r>
              <a:rPr lang="en-GB" sz="1600"/>
              <a:t>visit: </a:t>
            </a:r>
            <a:endParaRPr sz="1600"/>
          </a:p>
          <a:p>
            <a:pPr marL="0" lvl="0" indent="0" algn="l" rtl="0">
              <a:lnSpc>
                <a:spcPct val="115000"/>
              </a:lnSpc>
              <a:spcBef>
                <a:spcPts val="0"/>
              </a:spcBef>
              <a:spcAft>
                <a:spcPts val="0"/>
              </a:spcAft>
              <a:buNone/>
            </a:pPr>
            <a:r>
              <a:rPr lang="en-GB" sz="1600" b="1"/>
              <a:t>YoungMinds.org.uk or Mind.org.uk </a:t>
            </a:r>
            <a:endParaRPr sz="1600" b="1"/>
          </a:p>
          <a:p>
            <a:pPr marL="0" lvl="0" indent="0" algn="l" rtl="0">
              <a:lnSpc>
                <a:spcPct val="115000"/>
              </a:lnSpc>
              <a:spcBef>
                <a:spcPts val="0"/>
              </a:spcBef>
              <a:spcAft>
                <a:spcPts val="0"/>
              </a:spcAft>
              <a:buNone/>
            </a:pPr>
            <a:endParaRPr sz="1600" b="1"/>
          </a:p>
          <a:p>
            <a:pPr marL="0" lvl="0" indent="0" algn="l" rtl="0">
              <a:lnSpc>
                <a:spcPct val="115000"/>
              </a:lnSpc>
              <a:spcBef>
                <a:spcPts val="0"/>
              </a:spcBef>
              <a:spcAft>
                <a:spcPts val="0"/>
              </a:spcAft>
              <a:buNone/>
            </a:pPr>
            <a:endParaRPr sz="1600" b="1"/>
          </a:p>
          <a:p>
            <a:pPr marL="0" lvl="0" indent="0" algn="l" rtl="0">
              <a:spcBef>
                <a:spcPts val="0"/>
              </a:spcBef>
              <a:spcAft>
                <a:spcPts val="0"/>
              </a:spcAft>
              <a:buNone/>
            </a:pPr>
            <a:endParaRPr sz="1600" b="1"/>
          </a:p>
        </p:txBody>
      </p:sp>
      <p:pic>
        <p:nvPicPr>
          <p:cNvPr id="313" name="Google Shape;313;p36"/>
          <p:cNvPicPr preferRelativeResize="0"/>
          <p:nvPr/>
        </p:nvPicPr>
        <p:blipFill>
          <a:blip r:embed="rId5">
            <a:alphaModFix/>
          </a:blip>
          <a:stretch>
            <a:fillRect/>
          </a:stretch>
        </p:blipFill>
        <p:spPr>
          <a:xfrm>
            <a:off x="4754613" y="3881650"/>
            <a:ext cx="1526799" cy="408575"/>
          </a:xfrm>
          <a:prstGeom prst="rect">
            <a:avLst/>
          </a:prstGeom>
          <a:noFill/>
          <a:ln>
            <a:noFill/>
          </a:ln>
        </p:spPr>
      </p:pic>
      <p:sp>
        <p:nvSpPr>
          <p:cNvPr id="314" name="Google Shape;314;p36"/>
          <p:cNvSpPr txBox="1"/>
          <p:nvPr/>
        </p:nvSpPr>
        <p:spPr>
          <a:xfrm>
            <a:off x="975000" y="606700"/>
            <a:ext cx="81726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3000" b="1">
                <a:solidFill>
                  <a:schemeClr val="dk1"/>
                </a:solidFill>
              </a:rPr>
              <a:t>Where to get help</a:t>
            </a:r>
            <a:endParaRPr sz="2000" b="1">
              <a:solidFill>
                <a:schemeClr val="dk1"/>
              </a:solidFill>
            </a:endParaRPr>
          </a:p>
        </p:txBody>
      </p:sp>
      <p:pic>
        <p:nvPicPr>
          <p:cNvPr id="315" name="Google Shape;315;p36"/>
          <p:cNvPicPr preferRelativeResize="0"/>
          <p:nvPr/>
        </p:nvPicPr>
        <p:blipFill>
          <a:blip r:embed="rId6">
            <a:alphaModFix/>
          </a:blip>
          <a:stretch>
            <a:fillRect/>
          </a:stretch>
        </p:blipFill>
        <p:spPr>
          <a:xfrm>
            <a:off x="6485362" y="3811369"/>
            <a:ext cx="1172750" cy="447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37"/>
          <p:cNvPicPr preferRelativeResize="0"/>
          <p:nvPr/>
        </p:nvPicPr>
        <p:blipFill rotWithShape="1">
          <a:blip r:embed="rId3">
            <a:alphaModFix/>
          </a:blip>
          <a:srcRect/>
          <a:stretch/>
        </p:blipFill>
        <p:spPr>
          <a:xfrm>
            <a:off x="0" y="0"/>
            <a:ext cx="9144004" cy="5143498"/>
          </a:xfrm>
          <a:prstGeom prst="rect">
            <a:avLst/>
          </a:prstGeom>
          <a:noFill/>
          <a:ln>
            <a:noFill/>
          </a:ln>
        </p:spPr>
      </p:pic>
      <p:pic>
        <p:nvPicPr>
          <p:cNvPr id="321" name="Google Shape;321;p37"/>
          <p:cNvPicPr preferRelativeResize="0"/>
          <p:nvPr/>
        </p:nvPicPr>
        <p:blipFill>
          <a:blip r:embed="rId4">
            <a:alphaModFix/>
          </a:blip>
          <a:stretch>
            <a:fillRect/>
          </a:stretch>
        </p:blipFill>
        <p:spPr>
          <a:xfrm>
            <a:off x="457200" y="389167"/>
            <a:ext cx="623529" cy="333101"/>
          </a:xfrm>
          <a:prstGeom prst="rect">
            <a:avLst/>
          </a:prstGeom>
          <a:noFill/>
          <a:ln>
            <a:noFill/>
          </a:ln>
        </p:spPr>
      </p:pic>
      <p:pic>
        <p:nvPicPr>
          <p:cNvPr id="4" name="Picture 3">
            <a:extLst>
              <a:ext uri="{FF2B5EF4-FFF2-40B4-BE49-F238E27FC236}">
                <a16:creationId xmlns:a16="http://schemas.microsoft.com/office/drawing/2014/main" id="{FF217183-625D-0105-5C0F-FFC5526D0280}"/>
              </a:ext>
            </a:extLst>
          </p:cNvPr>
          <p:cNvPicPr>
            <a:picLocks noChangeAspect="1"/>
          </p:cNvPicPr>
          <p:nvPr/>
        </p:nvPicPr>
        <p:blipFill>
          <a:blip r:embed="rId5"/>
          <a:stretch>
            <a:fillRect/>
          </a:stretch>
        </p:blipFill>
        <p:spPr>
          <a:xfrm>
            <a:off x="598843" y="1831621"/>
            <a:ext cx="3878941" cy="15184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1"/>
        <p:cNvGrpSpPr/>
        <p:nvPr/>
      </p:nvGrpSpPr>
      <p:grpSpPr>
        <a:xfrm>
          <a:off x="0" y="0"/>
          <a:ext cx="0" cy="0"/>
          <a:chOff x="0" y="0"/>
          <a:chExt cx="0" cy="0"/>
        </a:xfrm>
      </p:grpSpPr>
      <p:pic>
        <p:nvPicPr>
          <p:cNvPr id="162" name="Google Shape;162;p21"/>
          <p:cNvPicPr preferRelativeResize="0"/>
          <p:nvPr/>
        </p:nvPicPr>
        <p:blipFill rotWithShape="1">
          <a:blip r:embed="rId3">
            <a:alphaModFix/>
          </a:blip>
          <a:srcRect/>
          <a:stretch/>
        </p:blipFill>
        <p:spPr>
          <a:xfrm>
            <a:off x="0" y="2325"/>
            <a:ext cx="9144004" cy="5143500"/>
          </a:xfrm>
          <a:prstGeom prst="rect">
            <a:avLst/>
          </a:prstGeom>
          <a:noFill/>
          <a:ln>
            <a:noFill/>
          </a:ln>
        </p:spPr>
      </p:pic>
      <p:sp>
        <p:nvSpPr>
          <p:cNvPr id="163" name="Google Shape;163;p21"/>
          <p:cNvSpPr txBox="1"/>
          <p:nvPr/>
        </p:nvSpPr>
        <p:spPr>
          <a:xfrm>
            <a:off x="457200" y="1509975"/>
            <a:ext cx="8229600" cy="212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21"/>
          <p:cNvSpPr txBox="1"/>
          <p:nvPr/>
        </p:nvSpPr>
        <p:spPr>
          <a:xfrm>
            <a:off x="411050" y="1355025"/>
            <a:ext cx="5754600" cy="14529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GB" sz="4200" b="1" dirty="0">
                <a:solidFill>
                  <a:schemeClr val="lt1"/>
                </a:solidFill>
              </a:rPr>
              <a:t>What do we mean by “mental health”?</a:t>
            </a:r>
            <a:r>
              <a:rPr lang="en-GB" sz="6100" b="1" dirty="0">
                <a:solidFill>
                  <a:schemeClr val="lt1"/>
                </a:solidFill>
              </a:rPr>
              <a:t> </a:t>
            </a:r>
            <a:endParaRPr sz="5100" b="1" dirty="0">
              <a:solidFill>
                <a:schemeClr val="lt1"/>
              </a:solidFill>
            </a:endParaRPr>
          </a:p>
        </p:txBody>
      </p:sp>
      <p:pic>
        <p:nvPicPr>
          <p:cNvPr id="165" name="Google Shape;165;p21"/>
          <p:cNvPicPr preferRelativeResize="0"/>
          <p:nvPr/>
        </p:nvPicPr>
        <p:blipFill>
          <a:blip r:embed="rId4">
            <a:alphaModFix/>
          </a:blip>
          <a:stretch>
            <a:fillRect/>
          </a:stretch>
        </p:blipFill>
        <p:spPr>
          <a:xfrm>
            <a:off x="159775" y="168350"/>
            <a:ext cx="416599" cy="222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pic>
        <p:nvPicPr>
          <p:cNvPr id="170" name="Google Shape;170;p22"/>
          <p:cNvPicPr preferRelativeResize="0"/>
          <p:nvPr/>
        </p:nvPicPr>
        <p:blipFill>
          <a:blip r:embed="rId3">
            <a:alphaModFix/>
          </a:blip>
          <a:stretch>
            <a:fillRect/>
          </a:stretch>
        </p:blipFill>
        <p:spPr>
          <a:xfrm>
            <a:off x="159775" y="168350"/>
            <a:ext cx="416599" cy="222550"/>
          </a:xfrm>
          <a:prstGeom prst="rect">
            <a:avLst/>
          </a:prstGeom>
          <a:noFill/>
          <a:ln>
            <a:noFill/>
          </a:ln>
        </p:spPr>
      </p:pic>
      <p:pic>
        <p:nvPicPr>
          <p:cNvPr id="171" name="Google Shape;171;p22"/>
          <p:cNvPicPr preferRelativeResize="0"/>
          <p:nvPr/>
        </p:nvPicPr>
        <p:blipFill rotWithShape="1">
          <a:blip r:embed="rId4">
            <a:alphaModFix/>
          </a:blip>
          <a:srcRect/>
          <a:stretch/>
        </p:blipFill>
        <p:spPr>
          <a:xfrm>
            <a:off x="0" y="0"/>
            <a:ext cx="9144000" cy="5143500"/>
          </a:xfrm>
          <a:prstGeom prst="rect">
            <a:avLst/>
          </a:prstGeom>
          <a:noFill/>
          <a:ln>
            <a:noFill/>
          </a:ln>
        </p:spPr>
      </p:pic>
      <p:pic>
        <p:nvPicPr>
          <p:cNvPr id="172" name="Google Shape;172;p22"/>
          <p:cNvPicPr preferRelativeResize="0"/>
          <p:nvPr/>
        </p:nvPicPr>
        <p:blipFill>
          <a:blip r:embed="rId5">
            <a:alphaModFix/>
          </a:blip>
          <a:stretch>
            <a:fillRect/>
          </a:stretch>
        </p:blipFill>
        <p:spPr>
          <a:xfrm>
            <a:off x="159775" y="168350"/>
            <a:ext cx="416599" cy="222550"/>
          </a:xfrm>
          <a:prstGeom prst="rect">
            <a:avLst/>
          </a:prstGeom>
          <a:noFill/>
          <a:ln>
            <a:noFill/>
          </a:ln>
        </p:spPr>
      </p:pic>
      <p:sp>
        <p:nvSpPr>
          <p:cNvPr id="173" name="Google Shape;173;p22"/>
          <p:cNvSpPr txBox="1"/>
          <p:nvPr/>
        </p:nvSpPr>
        <p:spPr>
          <a:xfrm>
            <a:off x="652875" y="645700"/>
            <a:ext cx="7555800" cy="4229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1800">
                <a:solidFill>
                  <a:schemeClr val="dk1"/>
                </a:solidFill>
              </a:rPr>
              <a:t>We all know how to take care of our body. We eat well, keep active and get plenty of sleep, but what about our minds? </a:t>
            </a:r>
            <a:endParaRPr sz="1800">
              <a:solidFill>
                <a:schemeClr val="dk1"/>
              </a:solidFill>
            </a:endParaRPr>
          </a:p>
          <a:p>
            <a:pPr marL="0" lvl="0" indent="0" algn="l" rtl="0">
              <a:spcBef>
                <a:spcPts val="0"/>
              </a:spcBef>
              <a:spcAft>
                <a:spcPts val="0"/>
              </a:spcAft>
              <a:buClr>
                <a:schemeClr val="dk1"/>
              </a:buClr>
              <a:buSzPts val="1100"/>
              <a:buFont typeface="Arial"/>
              <a:buNone/>
            </a:pPr>
            <a:endParaRPr sz="1800">
              <a:solidFill>
                <a:schemeClr val="dk1"/>
              </a:solidFill>
            </a:endParaRPr>
          </a:p>
          <a:p>
            <a:pPr marL="0" lvl="0" indent="0" algn="l" rtl="0">
              <a:spcBef>
                <a:spcPts val="0"/>
              </a:spcBef>
              <a:spcAft>
                <a:spcPts val="0"/>
              </a:spcAft>
              <a:buClr>
                <a:schemeClr val="dk1"/>
              </a:buClr>
              <a:buSzPts val="1100"/>
              <a:buFont typeface="Arial"/>
              <a:buNone/>
            </a:pPr>
            <a:r>
              <a:rPr lang="en-GB" sz="1800">
                <a:solidFill>
                  <a:schemeClr val="dk1"/>
                </a:solidFill>
              </a:rPr>
              <a:t>Mental health is about how we think and feel about ourselves, the world around us, and other people. </a:t>
            </a:r>
            <a:endParaRPr sz="1800">
              <a:solidFill>
                <a:schemeClr val="dk1"/>
              </a:solidFill>
            </a:endParaRPr>
          </a:p>
          <a:p>
            <a:pPr marL="0" lvl="0" indent="0" algn="l" rtl="0">
              <a:spcBef>
                <a:spcPts val="0"/>
              </a:spcBef>
              <a:spcAft>
                <a:spcPts val="0"/>
              </a:spcAft>
              <a:buClr>
                <a:schemeClr val="dk1"/>
              </a:buClr>
              <a:buSzPts val="1100"/>
              <a:buFont typeface="Arial"/>
              <a:buNone/>
            </a:pPr>
            <a:endParaRPr sz="1800">
              <a:solidFill>
                <a:schemeClr val="dk1"/>
              </a:solidFill>
            </a:endParaRPr>
          </a:p>
          <a:p>
            <a:pPr marL="0" lvl="0" indent="0" algn="l" rtl="0">
              <a:spcBef>
                <a:spcPts val="0"/>
              </a:spcBef>
              <a:spcAft>
                <a:spcPts val="0"/>
              </a:spcAft>
              <a:buClr>
                <a:schemeClr val="dk1"/>
              </a:buClr>
              <a:buSzPts val="1100"/>
              <a:buFont typeface="Arial"/>
              <a:buNone/>
            </a:pPr>
            <a:r>
              <a:rPr lang="en-GB" sz="1800">
                <a:solidFill>
                  <a:schemeClr val="dk1"/>
                </a:solidFill>
              </a:rPr>
              <a:t>It’s to do with how we manage really big feelings, how we get on with each other, how we make choices, how we handle stress and what we do. It’s linked to physical health too. </a:t>
            </a:r>
            <a:endParaRPr sz="1800">
              <a:solidFill>
                <a:schemeClr val="dk1"/>
              </a:solidFill>
            </a:endParaRPr>
          </a:p>
          <a:p>
            <a:pPr marL="0" lvl="0" indent="0" algn="l" rtl="0">
              <a:spcBef>
                <a:spcPts val="0"/>
              </a:spcBef>
              <a:spcAft>
                <a:spcPts val="0"/>
              </a:spcAft>
              <a:buClr>
                <a:schemeClr val="dk1"/>
              </a:buClr>
              <a:buSzPts val="1100"/>
              <a:buFont typeface="Arial"/>
              <a:buNone/>
            </a:pPr>
            <a:endParaRPr sz="1800">
              <a:solidFill>
                <a:schemeClr val="dk1"/>
              </a:solidFill>
            </a:endParaRPr>
          </a:p>
          <a:p>
            <a:pPr marL="0" lvl="0" indent="0" algn="l" rtl="0">
              <a:spcBef>
                <a:spcPts val="0"/>
              </a:spcBef>
              <a:spcAft>
                <a:spcPts val="0"/>
              </a:spcAft>
              <a:buClr>
                <a:schemeClr val="dk1"/>
              </a:buClr>
              <a:buSzPts val="1100"/>
              <a:buFont typeface="Arial"/>
              <a:buNone/>
            </a:pPr>
            <a:r>
              <a:rPr lang="en-GB" sz="1800">
                <a:solidFill>
                  <a:schemeClr val="dk1"/>
                </a:solidFill>
              </a:rPr>
              <a:t>One thing that can help is knowing how to share our worries. </a:t>
            </a:r>
            <a:endParaRPr sz="1800">
              <a:solidFill>
                <a:schemeClr val="dk1"/>
              </a:solidFill>
            </a:endParaRPr>
          </a:p>
          <a:p>
            <a:pPr marL="0" lvl="0" indent="0" algn="l" rtl="0">
              <a:spcBef>
                <a:spcPts val="0"/>
              </a:spcBef>
              <a:spcAft>
                <a:spcPts val="0"/>
              </a:spcAft>
              <a:buClr>
                <a:schemeClr val="dk1"/>
              </a:buClr>
              <a:buSzPts val="1100"/>
              <a:buFont typeface="Arial"/>
              <a:buNone/>
            </a:pPr>
            <a:endParaRPr sz="1800">
              <a:solidFill>
                <a:schemeClr val="dk1"/>
              </a:solidFill>
            </a:endParaRPr>
          </a:p>
          <a:p>
            <a:pPr marL="0" lvl="0" indent="0" algn="l" rtl="0">
              <a:spcBef>
                <a:spcPts val="0"/>
              </a:spcBef>
              <a:spcAft>
                <a:spcPts val="0"/>
              </a:spcAft>
              <a:buClr>
                <a:schemeClr val="dk1"/>
              </a:buClr>
              <a:buSzPts val="1100"/>
              <a:buFont typeface="Arial"/>
              <a:buNone/>
            </a:pPr>
            <a:r>
              <a:rPr lang="en-GB" sz="1800">
                <a:solidFill>
                  <a:schemeClr val="dk1"/>
                </a:solidFill>
                <a:latin typeface="Arial Black"/>
                <a:ea typeface="Arial Black"/>
                <a:cs typeface="Arial Black"/>
                <a:sym typeface="Arial Black"/>
              </a:rPr>
              <a:t>This can help us to handle life’s ups and downs. </a:t>
            </a:r>
            <a:endParaRPr sz="1800">
              <a:solidFill>
                <a:schemeClr val="dk1"/>
              </a:solidFill>
              <a:latin typeface="Arial Black"/>
              <a:ea typeface="Arial Black"/>
              <a:cs typeface="Arial Black"/>
              <a:sym typeface="Arial Black"/>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7"/>
        <p:cNvGrpSpPr/>
        <p:nvPr/>
      </p:nvGrpSpPr>
      <p:grpSpPr>
        <a:xfrm>
          <a:off x="0" y="0"/>
          <a:ext cx="0" cy="0"/>
          <a:chOff x="0" y="0"/>
          <a:chExt cx="0" cy="0"/>
        </a:xfrm>
      </p:grpSpPr>
      <p:pic>
        <p:nvPicPr>
          <p:cNvPr id="178" name="Google Shape;178;p23"/>
          <p:cNvPicPr preferRelativeResize="0"/>
          <p:nvPr/>
        </p:nvPicPr>
        <p:blipFill rotWithShape="1">
          <a:blip r:embed="rId3">
            <a:alphaModFix/>
          </a:blip>
          <a:srcRect/>
          <a:stretch/>
        </p:blipFill>
        <p:spPr>
          <a:xfrm>
            <a:off x="0" y="0"/>
            <a:ext cx="9144004" cy="5143500"/>
          </a:xfrm>
          <a:prstGeom prst="rect">
            <a:avLst/>
          </a:prstGeom>
          <a:noFill/>
          <a:ln>
            <a:noFill/>
          </a:ln>
        </p:spPr>
      </p:pic>
      <p:sp>
        <p:nvSpPr>
          <p:cNvPr id="179" name="Google Shape;179;p23"/>
          <p:cNvSpPr/>
          <p:nvPr/>
        </p:nvSpPr>
        <p:spPr>
          <a:xfrm>
            <a:off x="797288" y="3220200"/>
            <a:ext cx="2149500" cy="1466100"/>
          </a:xfrm>
          <a:prstGeom prst="roundRect">
            <a:avLst>
              <a:gd name="adj" fmla="val 16667"/>
            </a:avLst>
          </a:prstGeom>
          <a:noFill/>
          <a:ln w="28575" cap="flat" cmpd="sng">
            <a:solidFill>
              <a:srgbClr val="000000"/>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3"/>
          <p:cNvSpPr txBox="1"/>
          <p:nvPr/>
        </p:nvSpPr>
        <p:spPr>
          <a:xfrm>
            <a:off x="879050" y="3509397"/>
            <a:ext cx="1986000" cy="887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solidFill>
                  <a:schemeClr val="dk1"/>
                </a:solidFill>
              </a:rPr>
              <a:t>Happiness</a:t>
            </a:r>
            <a:endParaRPr>
              <a:solidFill>
                <a:schemeClr val="dk1"/>
              </a:solidFill>
            </a:endParaRPr>
          </a:p>
          <a:p>
            <a:pPr marL="0" lvl="0" indent="457200" algn="l" rtl="0">
              <a:lnSpc>
                <a:spcPct val="115000"/>
              </a:lnSpc>
              <a:spcBef>
                <a:spcPts val="0"/>
              </a:spcBef>
              <a:spcAft>
                <a:spcPts val="0"/>
              </a:spcAft>
              <a:buNone/>
            </a:pPr>
            <a:r>
              <a:rPr lang="en-GB">
                <a:solidFill>
                  <a:schemeClr val="dk1"/>
                </a:solidFill>
              </a:rPr>
              <a:t>     Sadness</a:t>
            </a:r>
            <a:br>
              <a:rPr lang="en-GB">
                <a:solidFill>
                  <a:schemeClr val="dk1"/>
                </a:solidFill>
              </a:rPr>
            </a:br>
            <a:r>
              <a:rPr lang="en-GB">
                <a:solidFill>
                  <a:schemeClr val="dk1"/>
                </a:solidFill>
              </a:rPr>
              <a:t>Feeling grumpy</a:t>
            </a:r>
            <a:endParaRPr>
              <a:solidFill>
                <a:schemeClr val="dk1"/>
              </a:solidFill>
            </a:endParaRPr>
          </a:p>
        </p:txBody>
      </p:sp>
      <p:sp>
        <p:nvSpPr>
          <p:cNvPr id="181" name="Google Shape;181;p23"/>
          <p:cNvSpPr txBox="1"/>
          <p:nvPr/>
        </p:nvSpPr>
        <p:spPr>
          <a:xfrm>
            <a:off x="714350" y="784011"/>
            <a:ext cx="2315400" cy="47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900" b="1">
                <a:solidFill>
                  <a:schemeClr val="dk1"/>
                </a:solidFill>
              </a:rPr>
              <a:t>Small Feelings</a:t>
            </a:r>
            <a:endParaRPr sz="1500">
              <a:solidFill>
                <a:schemeClr val="dk1"/>
              </a:solidFill>
            </a:endParaRPr>
          </a:p>
        </p:txBody>
      </p:sp>
      <p:sp>
        <p:nvSpPr>
          <p:cNvPr id="182" name="Google Shape;182;p23"/>
          <p:cNvSpPr/>
          <p:nvPr/>
        </p:nvSpPr>
        <p:spPr>
          <a:xfrm>
            <a:off x="3543263" y="3220200"/>
            <a:ext cx="4886400" cy="1466100"/>
          </a:xfrm>
          <a:prstGeom prst="roundRect">
            <a:avLst>
              <a:gd name="adj" fmla="val 16667"/>
            </a:avLst>
          </a:prstGeom>
          <a:noFill/>
          <a:ln w="28575" cap="flat" cmpd="sng">
            <a:solidFill>
              <a:srgbClr val="000000"/>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3"/>
          <p:cNvSpPr txBox="1"/>
          <p:nvPr/>
        </p:nvSpPr>
        <p:spPr>
          <a:xfrm>
            <a:off x="4015588" y="3455839"/>
            <a:ext cx="3759300" cy="114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700" b="1">
                <a:solidFill>
                  <a:schemeClr val="dk1"/>
                </a:solidFill>
              </a:rPr>
              <a:t>Depression  </a:t>
            </a:r>
            <a:endParaRPr sz="1700" b="1">
              <a:solidFill>
                <a:schemeClr val="dk1"/>
              </a:solidFill>
            </a:endParaRPr>
          </a:p>
          <a:p>
            <a:pPr marL="1828800" lvl="0" indent="457200" algn="l" rtl="0">
              <a:spcBef>
                <a:spcPts val="0"/>
              </a:spcBef>
              <a:spcAft>
                <a:spcPts val="0"/>
              </a:spcAft>
              <a:buNone/>
            </a:pPr>
            <a:r>
              <a:rPr lang="en-GB" sz="1700" b="1">
                <a:solidFill>
                  <a:schemeClr val="dk1"/>
                </a:solidFill>
              </a:rPr>
              <a:t>Anxiety</a:t>
            </a:r>
            <a:endParaRPr sz="1700" b="1">
              <a:solidFill>
                <a:schemeClr val="dk1"/>
              </a:solidFill>
            </a:endParaRPr>
          </a:p>
          <a:p>
            <a:pPr marL="457200" lvl="0" indent="457200" algn="l" rtl="0">
              <a:spcBef>
                <a:spcPts val="0"/>
              </a:spcBef>
              <a:spcAft>
                <a:spcPts val="0"/>
              </a:spcAft>
              <a:buNone/>
            </a:pPr>
            <a:r>
              <a:rPr lang="en-GB" sz="1700" b="1">
                <a:solidFill>
                  <a:schemeClr val="dk1"/>
                </a:solidFill>
              </a:rPr>
              <a:t>Fear </a:t>
            </a:r>
            <a:endParaRPr sz="1700" b="1">
              <a:solidFill>
                <a:schemeClr val="dk1"/>
              </a:solidFill>
            </a:endParaRPr>
          </a:p>
          <a:p>
            <a:pPr marL="0" lvl="0" indent="0" algn="l" rtl="0">
              <a:spcBef>
                <a:spcPts val="0"/>
              </a:spcBef>
              <a:spcAft>
                <a:spcPts val="0"/>
              </a:spcAft>
              <a:buNone/>
            </a:pPr>
            <a:endParaRPr sz="1700">
              <a:solidFill>
                <a:schemeClr val="dk1"/>
              </a:solidFill>
            </a:endParaRPr>
          </a:p>
        </p:txBody>
      </p:sp>
      <p:sp>
        <p:nvSpPr>
          <p:cNvPr id="184" name="Google Shape;184;p23"/>
          <p:cNvSpPr txBox="1"/>
          <p:nvPr/>
        </p:nvSpPr>
        <p:spPr>
          <a:xfrm>
            <a:off x="3543250" y="602475"/>
            <a:ext cx="4886400" cy="1553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GB" sz="3900" b="1">
                <a:solidFill>
                  <a:schemeClr val="dk1"/>
                </a:solidFill>
              </a:rPr>
              <a:t>Big Feelings</a:t>
            </a:r>
            <a:endParaRPr sz="1900" b="1">
              <a:solidFill>
                <a:schemeClr val="dk1"/>
              </a:solidFill>
            </a:endParaRPr>
          </a:p>
          <a:p>
            <a:pPr marL="0" lvl="0" indent="0" algn="ctr" rtl="0">
              <a:spcBef>
                <a:spcPts val="0"/>
              </a:spcBef>
              <a:spcAft>
                <a:spcPts val="0"/>
              </a:spcAft>
              <a:buNone/>
            </a:pPr>
            <a:endParaRPr sz="1500">
              <a:solidFill>
                <a:schemeClr val="dk1"/>
              </a:solidFill>
            </a:endParaRPr>
          </a:p>
        </p:txBody>
      </p:sp>
      <p:sp>
        <p:nvSpPr>
          <p:cNvPr id="185" name="Google Shape;185;p23"/>
          <p:cNvSpPr txBox="1"/>
          <p:nvPr/>
        </p:nvSpPr>
        <p:spPr>
          <a:xfrm>
            <a:off x="3543275" y="1660107"/>
            <a:ext cx="4886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Some feelings are so big and powerful that they get in the way of our everyday life and can last for ages. These can affect our mental health. They can feel hard to talk about too.</a:t>
            </a:r>
            <a:endParaRPr>
              <a:solidFill>
                <a:schemeClr val="dk1"/>
              </a:solidFill>
            </a:endParaRPr>
          </a:p>
        </p:txBody>
      </p:sp>
      <p:sp>
        <p:nvSpPr>
          <p:cNvPr id="186" name="Google Shape;186;p23"/>
          <p:cNvSpPr txBox="1"/>
          <p:nvPr/>
        </p:nvSpPr>
        <p:spPr>
          <a:xfrm>
            <a:off x="797300" y="1535757"/>
            <a:ext cx="22326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Everyday we experience different feelings that come and go. It’s normal to feel different feelings. No one feels happy all the time. </a:t>
            </a:r>
            <a:endParaRPr>
              <a:solidFill>
                <a:schemeClr val="dk1"/>
              </a:solidFill>
            </a:endParaRPr>
          </a:p>
          <a:p>
            <a:pPr marL="0" lvl="0" indent="0" algn="l" rtl="0">
              <a:spcBef>
                <a:spcPts val="0"/>
              </a:spcBef>
              <a:spcAft>
                <a:spcPts val="0"/>
              </a:spcAft>
              <a:buNone/>
            </a:pPr>
            <a:endParaRPr>
              <a:solidFill>
                <a:schemeClr val="dk1"/>
              </a:solidFill>
            </a:endParaRPr>
          </a:p>
        </p:txBody>
      </p:sp>
      <p:pic>
        <p:nvPicPr>
          <p:cNvPr id="187" name="Google Shape;187;p23"/>
          <p:cNvPicPr preferRelativeResize="0"/>
          <p:nvPr/>
        </p:nvPicPr>
        <p:blipFill>
          <a:blip r:embed="rId4">
            <a:alphaModFix/>
          </a:blip>
          <a:stretch>
            <a:fillRect/>
          </a:stretch>
        </p:blipFill>
        <p:spPr>
          <a:xfrm>
            <a:off x="159775" y="168350"/>
            <a:ext cx="416599" cy="222550"/>
          </a:xfrm>
          <a:prstGeom prst="rect">
            <a:avLst/>
          </a:prstGeom>
          <a:noFill/>
          <a:ln>
            <a:noFill/>
          </a:ln>
        </p:spPr>
      </p:pic>
      <p:sp>
        <p:nvSpPr>
          <p:cNvPr id="188" name="Google Shape;188;p23"/>
          <p:cNvSpPr txBox="1"/>
          <p:nvPr/>
        </p:nvSpPr>
        <p:spPr>
          <a:xfrm>
            <a:off x="5995500" y="4834575"/>
            <a:ext cx="3148500" cy="191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GB" sz="1000"/>
              <a:t>Content adapted from: Anna Freud Centre</a:t>
            </a:r>
            <a:endParaRPr sz="1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2"/>
        <p:cNvGrpSpPr/>
        <p:nvPr/>
      </p:nvGrpSpPr>
      <p:grpSpPr>
        <a:xfrm>
          <a:off x="0" y="0"/>
          <a:ext cx="0" cy="0"/>
          <a:chOff x="0" y="0"/>
          <a:chExt cx="0" cy="0"/>
        </a:xfrm>
      </p:grpSpPr>
      <p:pic>
        <p:nvPicPr>
          <p:cNvPr id="193" name="Google Shape;193;p24"/>
          <p:cNvPicPr preferRelativeResize="0"/>
          <p:nvPr/>
        </p:nvPicPr>
        <p:blipFill rotWithShape="1">
          <a:blip r:embed="rId3">
            <a:alphaModFix/>
          </a:blip>
          <a:srcRect/>
          <a:stretch/>
        </p:blipFill>
        <p:spPr>
          <a:xfrm>
            <a:off x="0" y="0"/>
            <a:ext cx="9144004" cy="5143500"/>
          </a:xfrm>
          <a:prstGeom prst="rect">
            <a:avLst/>
          </a:prstGeom>
          <a:noFill/>
          <a:ln>
            <a:noFill/>
          </a:ln>
        </p:spPr>
      </p:pic>
      <p:grpSp>
        <p:nvGrpSpPr>
          <p:cNvPr id="194" name="Google Shape;194;p24"/>
          <p:cNvGrpSpPr/>
          <p:nvPr/>
        </p:nvGrpSpPr>
        <p:grpSpPr>
          <a:xfrm>
            <a:off x="3366353" y="574912"/>
            <a:ext cx="1686149" cy="2033370"/>
            <a:chOff x="2900125" y="1053287"/>
            <a:chExt cx="1267400" cy="2427325"/>
          </a:xfrm>
        </p:grpSpPr>
        <p:pic>
          <p:nvPicPr>
            <p:cNvPr id="195" name="Google Shape;195;p24"/>
            <p:cNvPicPr preferRelativeResize="0"/>
            <p:nvPr/>
          </p:nvPicPr>
          <p:blipFill rotWithShape="1">
            <a:blip r:embed="rId4">
              <a:alphaModFix/>
            </a:blip>
            <a:srcRect l="32030" r="29923" b="13517"/>
            <a:stretch/>
          </p:blipFill>
          <p:spPr>
            <a:xfrm>
              <a:off x="3009363" y="1053287"/>
              <a:ext cx="1067880" cy="2427325"/>
            </a:xfrm>
            <a:prstGeom prst="rect">
              <a:avLst/>
            </a:prstGeom>
            <a:noFill/>
            <a:ln>
              <a:noFill/>
            </a:ln>
          </p:spPr>
        </p:pic>
        <p:cxnSp>
          <p:nvCxnSpPr>
            <p:cNvPr id="196" name="Google Shape;196;p24"/>
            <p:cNvCxnSpPr/>
            <p:nvPr/>
          </p:nvCxnSpPr>
          <p:spPr>
            <a:xfrm rot="10800000" flipH="1">
              <a:off x="2928425" y="1579900"/>
              <a:ext cx="233100" cy="50700"/>
            </a:xfrm>
            <a:prstGeom prst="straightConnector1">
              <a:avLst/>
            </a:prstGeom>
            <a:noFill/>
            <a:ln w="19050" cap="flat" cmpd="sng">
              <a:solidFill>
                <a:schemeClr val="dk1"/>
              </a:solidFill>
              <a:prstDash val="solid"/>
              <a:round/>
              <a:headEnd type="none" w="med" len="med"/>
              <a:tailEnd type="none" w="med" len="med"/>
            </a:ln>
          </p:spPr>
        </p:cxnSp>
        <p:cxnSp>
          <p:nvCxnSpPr>
            <p:cNvPr id="197" name="Google Shape;197;p24"/>
            <p:cNvCxnSpPr/>
            <p:nvPr/>
          </p:nvCxnSpPr>
          <p:spPr>
            <a:xfrm rot="10800000" flipH="1">
              <a:off x="2928425" y="1716675"/>
              <a:ext cx="233100" cy="50700"/>
            </a:xfrm>
            <a:prstGeom prst="straightConnector1">
              <a:avLst/>
            </a:prstGeom>
            <a:noFill/>
            <a:ln w="19050" cap="flat" cmpd="sng">
              <a:solidFill>
                <a:schemeClr val="dk1"/>
              </a:solidFill>
              <a:prstDash val="solid"/>
              <a:round/>
              <a:headEnd type="none" w="med" len="med"/>
              <a:tailEnd type="none" w="med" len="med"/>
            </a:ln>
          </p:spPr>
        </p:cxnSp>
        <p:cxnSp>
          <p:nvCxnSpPr>
            <p:cNvPr id="198" name="Google Shape;198;p24"/>
            <p:cNvCxnSpPr/>
            <p:nvPr/>
          </p:nvCxnSpPr>
          <p:spPr>
            <a:xfrm rot="10800000" flipH="1">
              <a:off x="2900125" y="1853450"/>
              <a:ext cx="233100" cy="50700"/>
            </a:xfrm>
            <a:prstGeom prst="straightConnector1">
              <a:avLst/>
            </a:prstGeom>
            <a:noFill/>
            <a:ln w="19050" cap="flat" cmpd="sng">
              <a:solidFill>
                <a:schemeClr val="dk1"/>
              </a:solidFill>
              <a:prstDash val="solid"/>
              <a:round/>
              <a:headEnd type="none" w="med" len="med"/>
              <a:tailEnd type="none" w="med" len="med"/>
            </a:ln>
          </p:spPr>
        </p:cxnSp>
        <p:cxnSp>
          <p:nvCxnSpPr>
            <p:cNvPr id="199" name="Google Shape;199;p24"/>
            <p:cNvCxnSpPr/>
            <p:nvPr/>
          </p:nvCxnSpPr>
          <p:spPr>
            <a:xfrm rot="10800000">
              <a:off x="3906125" y="1579900"/>
              <a:ext cx="233100" cy="50700"/>
            </a:xfrm>
            <a:prstGeom prst="straightConnector1">
              <a:avLst/>
            </a:prstGeom>
            <a:noFill/>
            <a:ln w="19050" cap="flat" cmpd="sng">
              <a:solidFill>
                <a:schemeClr val="dk1"/>
              </a:solidFill>
              <a:prstDash val="solid"/>
              <a:round/>
              <a:headEnd type="none" w="med" len="med"/>
              <a:tailEnd type="none" w="med" len="med"/>
            </a:ln>
          </p:spPr>
        </p:cxnSp>
        <p:cxnSp>
          <p:nvCxnSpPr>
            <p:cNvPr id="200" name="Google Shape;200;p24"/>
            <p:cNvCxnSpPr/>
            <p:nvPr/>
          </p:nvCxnSpPr>
          <p:spPr>
            <a:xfrm rot="10800000">
              <a:off x="3906125" y="1716675"/>
              <a:ext cx="233100" cy="50700"/>
            </a:xfrm>
            <a:prstGeom prst="straightConnector1">
              <a:avLst/>
            </a:prstGeom>
            <a:noFill/>
            <a:ln w="19050" cap="flat" cmpd="sng">
              <a:solidFill>
                <a:schemeClr val="dk1"/>
              </a:solidFill>
              <a:prstDash val="solid"/>
              <a:round/>
              <a:headEnd type="none" w="med" len="med"/>
              <a:tailEnd type="none" w="med" len="med"/>
            </a:ln>
          </p:spPr>
        </p:cxnSp>
        <p:cxnSp>
          <p:nvCxnSpPr>
            <p:cNvPr id="201" name="Google Shape;201;p24"/>
            <p:cNvCxnSpPr/>
            <p:nvPr/>
          </p:nvCxnSpPr>
          <p:spPr>
            <a:xfrm rot="10800000">
              <a:off x="3934425" y="1853450"/>
              <a:ext cx="233100" cy="50700"/>
            </a:xfrm>
            <a:prstGeom prst="straightConnector1">
              <a:avLst/>
            </a:prstGeom>
            <a:noFill/>
            <a:ln w="19050" cap="flat" cmpd="sng">
              <a:solidFill>
                <a:schemeClr val="dk1"/>
              </a:solidFill>
              <a:prstDash val="solid"/>
              <a:round/>
              <a:headEnd type="none" w="med" len="med"/>
              <a:tailEnd type="none" w="med" len="med"/>
            </a:ln>
          </p:spPr>
        </p:cxnSp>
      </p:grpSp>
      <p:pic>
        <p:nvPicPr>
          <p:cNvPr id="202" name="Google Shape;202;p24"/>
          <p:cNvPicPr preferRelativeResize="0"/>
          <p:nvPr/>
        </p:nvPicPr>
        <p:blipFill rotWithShape="1">
          <a:blip r:embed="rId4">
            <a:alphaModFix/>
          </a:blip>
          <a:srcRect l="32030" t="8253" r="29923" b="13511"/>
          <a:stretch/>
        </p:blipFill>
        <p:spPr>
          <a:xfrm>
            <a:off x="6735808" y="644362"/>
            <a:ext cx="955117" cy="1963911"/>
          </a:xfrm>
          <a:prstGeom prst="rect">
            <a:avLst/>
          </a:prstGeom>
          <a:noFill/>
          <a:ln>
            <a:noFill/>
          </a:ln>
        </p:spPr>
      </p:pic>
      <p:sp>
        <p:nvSpPr>
          <p:cNvPr id="203" name="Google Shape;203;p24"/>
          <p:cNvSpPr txBox="1"/>
          <p:nvPr/>
        </p:nvSpPr>
        <p:spPr>
          <a:xfrm>
            <a:off x="3241775" y="2741675"/>
            <a:ext cx="2115300" cy="19239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GB" sz="1300">
                <a:solidFill>
                  <a:schemeClr val="dk1"/>
                </a:solidFill>
              </a:rPr>
              <a:t>When you shake up a bottle of fizzy drink, pressure builds up. </a:t>
            </a:r>
            <a:br>
              <a:rPr lang="en-GB" sz="1300">
                <a:solidFill>
                  <a:schemeClr val="dk1"/>
                </a:solidFill>
              </a:rPr>
            </a:br>
            <a:br>
              <a:rPr lang="en-GB" sz="1300">
                <a:solidFill>
                  <a:schemeClr val="dk1"/>
                </a:solidFill>
              </a:rPr>
            </a:br>
            <a:r>
              <a:rPr lang="en-GB" sz="1300">
                <a:solidFill>
                  <a:schemeClr val="dk1"/>
                </a:solidFill>
              </a:rPr>
              <a:t>If we don’t release the cap to let  some pressure out, it might explode.</a:t>
            </a:r>
            <a:r>
              <a:rPr lang="en-GB" sz="1100">
                <a:solidFill>
                  <a:schemeClr val="dk1"/>
                </a:solidFill>
              </a:rPr>
              <a:t> </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p:txBody>
      </p:sp>
      <p:sp>
        <p:nvSpPr>
          <p:cNvPr id="204" name="Google Shape;204;p24"/>
          <p:cNvSpPr txBox="1"/>
          <p:nvPr/>
        </p:nvSpPr>
        <p:spPr>
          <a:xfrm>
            <a:off x="5675600" y="2741675"/>
            <a:ext cx="3331500" cy="19857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GB" sz="1300">
                <a:solidFill>
                  <a:schemeClr val="dk1"/>
                </a:solidFill>
              </a:rPr>
              <a:t>Sometimes if we feel very stressed it can feel like pressure is  building up for us too. </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GB" sz="1300">
                <a:solidFill>
                  <a:schemeClr val="dk1"/>
                </a:solidFill>
              </a:rPr>
              <a:t>Finding ways to release the pressure and reduce our stress  is important. </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GB" sz="1300">
                <a:solidFill>
                  <a:schemeClr val="dk1"/>
                </a:solidFill>
              </a:rPr>
              <a:t>These ways are different for everyone, but one thing that often helps is talking to someone else about your worries. </a:t>
            </a:r>
            <a:endParaRPr sz="1300">
              <a:solidFill>
                <a:schemeClr val="dk1"/>
              </a:solidFill>
            </a:endParaRPr>
          </a:p>
        </p:txBody>
      </p:sp>
      <p:sp>
        <p:nvSpPr>
          <p:cNvPr id="205" name="Google Shape;205;p24"/>
          <p:cNvSpPr txBox="1"/>
          <p:nvPr/>
        </p:nvSpPr>
        <p:spPr>
          <a:xfrm>
            <a:off x="494488" y="1702838"/>
            <a:ext cx="1885200" cy="1834200"/>
          </a:xfrm>
          <a:prstGeom prst="rect">
            <a:avLst/>
          </a:prstGeom>
          <a:noFill/>
          <a:ln>
            <a:noFill/>
          </a:ln>
        </p:spPr>
        <p:txBody>
          <a:bodyPr spcFirstLastPara="1" wrap="square" lIns="91425" tIns="91425" rIns="91425" bIns="91425" anchor="ctr" anchorCtr="0">
            <a:noAutofit/>
          </a:bodyPr>
          <a:lstStyle/>
          <a:p>
            <a:pPr marL="0" lvl="0" indent="0" algn="l" rtl="0">
              <a:lnSpc>
                <a:spcPct val="80000"/>
              </a:lnSpc>
              <a:spcBef>
                <a:spcPts val="0"/>
              </a:spcBef>
              <a:spcAft>
                <a:spcPts val="0"/>
              </a:spcAft>
              <a:buNone/>
            </a:pPr>
            <a:r>
              <a:rPr lang="en-GB" sz="2700" b="1"/>
              <a:t>Imagine your mind is a bottle of fizzy drink</a:t>
            </a:r>
            <a:endParaRPr sz="2700" b="1"/>
          </a:p>
        </p:txBody>
      </p:sp>
      <p:pic>
        <p:nvPicPr>
          <p:cNvPr id="206" name="Google Shape;206;p24"/>
          <p:cNvPicPr preferRelativeResize="0"/>
          <p:nvPr/>
        </p:nvPicPr>
        <p:blipFill>
          <a:blip r:embed="rId5">
            <a:alphaModFix/>
          </a:blip>
          <a:stretch>
            <a:fillRect/>
          </a:stretch>
        </p:blipFill>
        <p:spPr>
          <a:xfrm>
            <a:off x="6788673" y="-1"/>
            <a:ext cx="782824" cy="782851"/>
          </a:xfrm>
          <a:prstGeom prst="rect">
            <a:avLst/>
          </a:prstGeom>
          <a:noFill/>
          <a:ln>
            <a:noFill/>
          </a:ln>
        </p:spPr>
      </p:pic>
      <p:pic>
        <p:nvPicPr>
          <p:cNvPr id="207" name="Google Shape;207;p24"/>
          <p:cNvPicPr preferRelativeResize="0"/>
          <p:nvPr/>
        </p:nvPicPr>
        <p:blipFill>
          <a:blip r:embed="rId6">
            <a:alphaModFix/>
          </a:blip>
          <a:stretch>
            <a:fillRect/>
          </a:stretch>
        </p:blipFill>
        <p:spPr>
          <a:xfrm>
            <a:off x="159775" y="168350"/>
            <a:ext cx="416599" cy="222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1"/>
        <p:cNvGrpSpPr/>
        <p:nvPr/>
      </p:nvGrpSpPr>
      <p:grpSpPr>
        <a:xfrm>
          <a:off x="0" y="0"/>
          <a:ext cx="0" cy="0"/>
          <a:chOff x="0" y="0"/>
          <a:chExt cx="0" cy="0"/>
        </a:xfrm>
      </p:grpSpPr>
      <p:pic>
        <p:nvPicPr>
          <p:cNvPr id="212" name="Google Shape;212;p25"/>
          <p:cNvPicPr preferRelativeResize="0"/>
          <p:nvPr/>
        </p:nvPicPr>
        <p:blipFill rotWithShape="1">
          <a:blip r:embed="rId3">
            <a:alphaModFix/>
          </a:blip>
          <a:srcRect/>
          <a:stretch/>
        </p:blipFill>
        <p:spPr>
          <a:xfrm>
            <a:off x="0" y="0"/>
            <a:ext cx="9144004" cy="5143500"/>
          </a:xfrm>
          <a:prstGeom prst="rect">
            <a:avLst/>
          </a:prstGeom>
          <a:noFill/>
          <a:ln>
            <a:noFill/>
          </a:ln>
        </p:spPr>
      </p:pic>
      <p:sp>
        <p:nvSpPr>
          <p:cNvPr id="213" name="Google Shape;213;p25"/>
          <p:cNvSpPr txBox="1"/>
          <p:nvPr/>
        </p:nvSpPr>
        <p:spPr>
          <a:xfrm>
            <a:off x="3507775" y="1804100"/>
            <a:ext cx="566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214" name="Google Shape;214;p25"/>
          <p:cNvPicPr preferRelativeResize="0"/>
          <p:nvPr/>
        </p:nvPicPr>
        <p:blipFill>
          <a:blip r:embed="rId4">
            <a:alphaModFix/>
          </a:blip>
          <a:stretch>
            <a:fillRect/>
          </a:stretch>
        </p:blipFill>
        <p:spPr>
          <a:xfrm>
            <a:off x="3863400" y="377575"/>
            <a:ext cx="4702625" cy="3551925"/>
          </a:xfrm>
          <a:prstGeom prst="rect">
            <a:avLst/>
          </a:prstGeom>
          <a:noFill/>
          <a:ln>
            <a:noFill/>
          </a:ln>
        </p:spPr>
      </p:pic>
      <p:sp>
        <p:nvSpPr>
          <p:cNvPr id="215" name="Google Shape;215;p25"/>
          <p:cNvSpPr txBox="1"/>
          <p:nvPr/>
        </p:nvSpPr>
        <p:spPr>
          <a:xfrm>
            <a:off x="457200" y="2204300"/>
            <a:ext cx="2877000" cy="183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t>We know that lots of young people have worries. </a:t>
            </a:r>
            <a:endParaRPr/>
          </a:p>
          <a:p>
            <a:pPr marL="0" lvl="0" indent="0" algn="l" rtl="0">
              <a:spcBef>
                <a:spcPts val="0"/>
              </a:spcBef>
              <a:spcAft>
                <a:spcPts val="0"/>
              </a:spcAft>
              <a:buNone/>
            </a:pPr>
            <a:endParaRPr/>
          </a:p>
          <a:p>
            <a:pPr marL="0" lvl="0" indent="0" algn="l" rtl="0">
              <a:spcBef>
                <a:spcPts val="0"/>
              </a:spcBef>
              <a:spcAft>
                <a:spcPts val="0"/>
              </a:spcAft>
              <a:buNone/>
            </a:pPr>
            <a:r>
              <a:rPr lang="en-GB"/>
              <a:t>We know that it’s common for young people not to want to worry the adults around them by talking about what is stressing them out. </a:t>
            </a:r>
            <a:endParaRPr/>
          </a:p>
          <a:p>
            <a:pPr marL="0" lvl="0" indent="0" algn="l" rtl="0">
              <a:spcBef>
                <a:spcPts val="0"/>
              </a:spcBef>
              <a:spcAft>
                <a:spcPts val="0"/>
              </a:spcAft>
              <a:buNone/>
            </a:pPr>
            <a:endParaRPr/>
          </a:p>
          <a:p>
            <a:pPr marL="0" lvl="0" indent="0" algn="l" rtl="0">
              <a:spcBef>
                <a:spcPts val="0"/>
              </a:spcBef>
              <a:spcAft>
                <a:spcPts val="0"/>
              </a:spcAft>
              <a:buNone/>
            </a:pPr>
            <a:r>
              <a:rPr lang="en-GB"/>
              <a:t>You might say </a:t>
            </a:r>
            <a:r>
              <a:rPr lang="en-GB" b="1"/>
              <a:t>“I’m fine”</a:t>
            </a:r>
            <a:r>
              <a:rPr lang="en-GB"/>
              <a:t> but </a:t>
            </a:r>
            <a:br>
              <a:rPr lang="en-GB"/>
            </a:br>
            <a:r>
              <a:rPr lang="en-GB"/>
              <a:t>not really mean it. </a:t>
            </a:r>
            <a:endParaRPr/>
          </a:p>
          <a:p>
            <a:pPr marL="0" lvl="0" indent="0" algn="l" rtl="0">
              <a:spcBef>
                <a:spcPts val="0"/>
              </a:spcBef>
              <a:spcAft>
                <a:spcPts val="0"/>
              </a:spcAft>
              <a:buClr>
                <a:schemeClr val="dk1"/>
              </a:buClr>
              <a:buSzPts val="1100"/>
              <a:buFont typeface="Arial"/>
              <a:buNone/>
            </a:pPr>
            <a:endParaRPr/>
          </a:p>
        </p:txBody>
      </p:sp>
      <p:sp>
        <p:nvSpPr>
          <p:cNvPr id="216" name="Google Shape;216;p25"/>
          <p:cNvSpPr txBox="1"/>
          <p:nvPr/>
        </p:nvSpPr>
        <p:spPr>
          <a:xfrm>
            <a:off x="5053500" y="3929500"/>
            <a:ext cx="3786600" cy="23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highlight>
                  <a:schemeClr val="lt1"/>
                </a:highlight>
              </a:rPr>
              <a:t>Image from What is Mental Health? By Dr Lucy Maddox</a:t>
            </a:r>
            <a:endParaRPr sz="1100">
              <a:highlight>
                <a:schemeClr val="lt1"/>
              </a:highlight>
            </a:endParaRPr>
          </a:p>
        </p:txBody>
      </p:sp>
      <p:sp>
        <p:nvSpPr>
          <p:cNvPr id="217" name="Google Shape;217;p25"/>
          <p:cNvSpPr txBox="1"/>
          <p:nvPr/>
        </p:nvSpPr>
        <p:spPr>
          <a:xfrm>
            <a:off x="399928" y="465400"/>
            <a:ext cx="2360700" cy="1834200"/>
          </a:xfrm>
          <a:prstGeom prst="rect">
            <a:avLst/>
          </a:prstGeom>
          <a:noFill/>
          <a:ln>
            <a:noFill/>
          </a:ln>
        </p:spPr>
        <p:txBody>
          <a:bodyPr spcFirstLastPara="1" wrap="square" lIns="91425" tIns="91425" rIns="91425" bIns="91425" anchor="ctr" anchorCtr="0">
            <a:noAutofit/>
          </a:bodyPr>
          <a:lstStyle/>
          <a:p>
            <a:pPr marL="0" lvl="0" indent="0" algn="l" rtl="0">
              <a:lnSpc>
                <a:spcPct val="80000"/>
              </a:lnSpc>
              <a:spcBef>
                <a:spcPts val="0"/>
              </a:spcBef>
              <a:spcAft>
                <a:spcPts val="0"/>
              </a:spcAft>
              <a:buNone/>
            </a:pPr>
            <a:r>
              <a:rPr lang="en-GB" sz="2700" b="1"/>
              <a:t>Talking about our worries isn’t always easy.</a:t>
            </a:r>
            <a:endParaRPr sz="2700" b="1"/>
          </a:p>
        </p:txBody>
      </p:sp>
      <p:pic>
        <p:nvPicPr>
          <p:cNvPr id="218" name="Google Shape;218;p25"/>
          <p:cNvPicPr preferRelativeResize="0"/>
          <p:nvPr/>
        </p:nvPicPr>
        <p:blipFill>
          <a:blip r:embed="rId5">
            <a:alphaModFix/>
          </a:blip>
          <a:stretch>
            <a:fillRect/>
          </a:stretch>
        </p:blipFill>
        <p:spPr>
          <a:xfrm>
            <a:off x="159775" y="168350"/>
            <a:ext cx="416599" cy="222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2"/>
        <p:cNvGrpSpPr/>
        <p:nvPr/>
      </p:nvGrpSpPr>
      <p:grpSpPr>
        <a:xfrm>
          <a:off x="0" y="0"/>
          <a:ext cx="0" cy="0"/>
          <a:chOff x="0" y="0"/>
          <a:chExt cx="0" cy="0"/>
        </a:xfrm>
      </p:grpSpPr>
      <p:pic>
        <p:nvPicPr>
          <p:cNvPr id="223" name="Google Shape;223;p26"/>
          <p:cNvPicPr preferRelativeResize="0"/>
          <p:nvPr/>
        </p:nvPicPr>
        <p:blipFill rotWithShape="1">
          <a:blip r:embed="rId3">
            <a:alphaModFix/>
          </a:blip>
          <a:srcRect/>
          <a:stretch/>
        </p:blipFill>
        <p:spPr>
          <a:xfrm>
            <a:off x="0" y="2325"/>
            <a:ext cx="9144004" cy="5143500"/>
          </a:xfrm>
          <a:prstGeom prst="rect">
            <a:avLst/>
          </a:prstGeom>
          <a:noFill/>
          <a:ln>
            <a:noFill/>
          </a:ln>
        </p:spPr>
      </p:pic>
      <p:sp>
        <p:nvSpPr>
          <p:cNvPr id="224" name="Google Shape;224;p26"/>
          <p:cNvSpPr txBox="1"/>
          <p:nvPr/>
        </p:nvSpPr>
        <p:spPr>
          <a:xfrm>
            <a:off x="457200" y="1509975"/>
            <a:ext cx="8229600" cy="212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26"/>
          <p:cNvSpPr txBox="1"/>
          <p:nvPr/>
        </p:nvSpPr>
        <p:spPr>
          <a:xfrm>
            <a:off x="411050" y="1355025"/>
            <a:ext cx="5754600" cy="16869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GB" sz="6100" b="1">
                <a:solidFill>
                  <a:schemeClr val="lt1"/>
                </a:solidFill>
              </a:rPr>
              <a:t>Why talking matters </a:t>
            </a:r>
            <a:endParaRPr sz="5100" b="1">
              <a:solidFill>
                <a:schemeClr val="lt1"/>
              </a:solidFill>
            </a:endParaRPr>
          </a:p>
        </p:txBody>
      </p:sp>
      <p:pic>
        <p:nvPicPr>
          <p:cNvPr id="226" name="Google Shape;226;p26"/>
          <p:cNvPicPr preferRelativeResize="0"/>
          <p:nvPr/>
        </p:nvPicPr>
        <p:blipFill>
          <a:blip r:embed="rId4">
            <a:alphaModFix/>
          </a:blip>
          <a:stretch>
            <a:fillRect/>
          </a:stretch>
        </p:blipFill>
        <p:spPr>
          <a:xfrm>
            <a:off x="159775" y="168350"/>
            <a:ext cx="416599" cy="2225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0"/>
        <p:cNvGrpSpPr/>
        <p:nvPr/>
      </p:nvGrpSpPr>
      <p:grpSpPr>
        <a:xfrm>
          <a:off x="0" y="0"/>
          <a:ext cx="0" cy="0"/>
          <a:chOff x="0" y="0"/>
          <a:chExt cx="0" cy="0"/>
        </a:xfrm>
      </p:grpSpPr>
      <p:sp>
        <p:nvSpPr>
          <p:cNvPr id="231" name="Google Shape;231;p27"/>
          <p:cNvSpPr txBox="1"/>
          <p:nvPr/>
        </p:nvSpPr>
        <p:spPr>
          <a:xfrm>
            <a:off x="457200" y="1509975"/>
            <a:ext cx="8229600" cy="212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232" name="Google Shape;232;p27"/>
          <p:cNvPicPr preferRelativeResize="0"/>
          <p:nvPr/>
        </p:nvPicPr>
        <p:blipFill>
          <a:blip r:embed="rId3">
            <a:alphaModFix/>
          </a:blip>
          <a:stretch>
            <a:fillRect/>
          </a:stretch>
        </p:blipFill>
        <p:spPr>
          <a:xfrm>
            <a:off x="4071038" y="4746356"/>
            <a:ext cx="583738" cy="222537"/>
          </a:xfrm>
          <a:prstGeom prst="rect">
            <a:avLst/>
          </a:prstGeom>
          <a:noFill/>
          <a:ln>
            <a:noFill/>
          </a:ln>
        </p:spPr>
      </p:pic>
      <p:pic>
        <p:nvPicPr>
          <p:cNvPr id="233" name="Google Shape;233;p27"/>
          <p:cNvPicPr preferRelativeResize="0"/>
          <p:nvPr/>
        </p:nvPicPr>
        <p:blipFill>
          <a:blip r:embed="rId4">
            <a:alphaModFix/>
          </a:blip>
          <a:stretch>
            <a:fillRect/>
          </a:stretch>
        </p:blipFill>
        <p:spPr>
          <a:xfrm>
            <a:off x="4760142" y="4778041"/>
            <a:ext cx="594765" cy="159159"/>
          </a:xfrm>
          <a:prstGeom prst="rect">
            <a:avLst/>
          </a:prstGeom>
          <a:noFill/>
          <a:ln>
            <a:noFill/>
          </a:ln>
        </p:spPr>
      </p:pic>
      <p:pic>
        <p:nvPicPr>
          <p:cNvPr id="234" name="Google Shape;234;p27"/>
          <p:cNvPicPr preferRelativeResize="0"/>
          <p:nvPr/>
        </p:nvPicPr>
        <p:blipFill rotWithShape="1">
          <a:blip r:embed="rId5">
            <a:alphaModFix/>
          </a:blip>
          <a:srcRect t="20813" b="21305"/>
          <a:stretch/>
        </p:blipFill>
        <p:spPr>
          <a:xfrm>
            <a:off x="3081825" y="4732275"/>
            <a:ext cx="923545" cy="222541"/>
          </a:xfrm>
          <a:prstGeom prst="rect">
            <a:avLst/>
          </a:prstGeom>
          <a:noFill/>
          <a:ln>
            <a:noFill/>
          </a:ln>
        </p:spPr>
      </p:pic>
      <p:pic>
        <p:nvPicPr>
          <p:cNvPr id="235" name="Google Shape;235;p27"/>
          <p:cNvPicPr preferRelativeResize="0"/>
          <p:nvPr/>
        </p:nvPicPr>
        <p:blipFill>
          <a:blip r:embed="rId6">
            <a:alphaModFix/>
          </a:blip>
          <a:stretch>
            <a:fillRect/>
          </a:stretch>
        </p:blipFill>
        <p:spPr>
          <a:xfrm>
            <a:off x="5478437" y="4744177"/>
            <a:ext cx="583739" cy="243799"/>
          </a:xfrm>
          <a:prstGeom prst="rect">
            <a:avLst/>
          </a:prstGeom>
          <a:noFill/>
          <a:ln>
            <a:noFill/>
          </a:ln>
        </p:spPr>
      </p:pic>
      <p:pic>
        <p:nvPicPr>
          <p:cNvPr id="236" name="Google Shape;236;p27"/>
          <p:cNvPicPr preferRelativeResize="0"/>
          <p:nvPr/>
        </p:nvPicPr>
        <p:blipFill>
          <a:blip r:embed="rId7">
            <a:alphaModFix/>
          </a:blip>
          <a:stretch>
            <a:fillRect/>
          </a:stretch>
        </p:blipFill>
        <p:spPr>
          <a:xfrm>
            <a:off x="159775" y="168350"/>
            <a:ext cx="416599" cy="222550"/>
          </a:xfrm>
          <a:prstGeom prst="rect">
            <a:avLst/>
          </a:prstGeom>
          <a:noFill/>
          <a:ln>
            <a:noFill/>
          </a:ln>
        </p:spPr>
      </p:pic>
      <p:pic>
        <p:nvPicPr>
          <p:cNvPr id="237" name="Google Shape;237;p27"/>
          <p:cNvPicPr preferRelativeResize="0"/>
          <p:nvPr/>
        </p:nvPicPr>
        <p:blipFill rotWithShape="1">
          <a:blip r:embed="rId8">
            <a:alphaModFix/>
          </a:blip>
          <a:srcRect/>
          <a:stretch/>
        </p:blipFill>
        <p:spPr>
          <a:xfrm>
            <a:off x="0" y="0"/>
            <a:ext cx="9144000" cy="5143500"/>
          </a:xfrm>
          <a:prstGeom prst="rect">
            <a:avLst/>
          </a:prstGeom>
          <a:noFill/>
          <a:ln>
            <a:noFill/>
          </a:ln>
        </p:spPr>
      </p:pic>
      <p:pic>
        <p:nvPicPr>
          <p:cNvPr id="238" name="Google Shape;238;p27"/>
          <p:cNvPicPr preferRelativeResize="0"/>
          <p:nvPr/>
        </p:nvPicPr>
        <p:blipFill>
          <a:blip r:embed="rId9">
            <a:alphaModFix/>
          </a:blip>
          <a:stretch>
            <a:fillRect/>
          </a:stretch>
        </p:blipFill>
        <p:spPr>
          <a:xfrm>
            <a:off x="159775" y="168350"/>
            <a:ext cx="416599" cy="222550"/>
          </a:xfrm>
          <a:prstGeom prst="rect">
            <a:avLst/>
          </a:prstGeom>
          <a:noFill/>
          <a:ln>
            <a:noFill/>
          </a:ln>
        </p:spPr>
      </p:pic>
      <p:sp>
        <p:nvSpPr>
          <p:cNvPr id="239" name="Google Shape;239;p27"/>
          <p:cNvSpPr txBox="1"/>
          <p:nvPr/>
        </p:nvSpPr>
        <p:spPr>
          <a:xfrm>
            <a:off x="577350" y="565675"/>
            <a:ext cx="81726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500" b="1">
                <a:solidFill>
                  <a:schemeClr val="dk1"/>
                </a:solidFill>
              </a:rPr>
              <a:t>Why talking matters </a:t>
            </a:r>
            <a:endParaRPr sz="1500" b="1">
              <a:solidFill>
                <a:schemeClr val="dk1"/>
              </a:solidFill>
            </a:endParaRPr>
          </a:p>
        </p:txBody>
      </p:sp>
      <p:sp>
        <p:nvSpPr>
          <p:cNvPr id="240" name="Google Shape;240;p27"/>
          <p:cNvSpPr txBox="1"/>
          <p:nvPr/>
        </p:nvSpPr>
        <p:spPr>
          <a:xfrm>
            <a:off x="576375" y="1214850"/>
            <a:ext cx="8229600" cy="22626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GB" sz="1500">
                <a:solidFill>
                  <a:schemeClr val="dk1"/>
                </a:solidFill>
              </a:rPr>
              <a:t>It’s normal to worry about telling someone how you feel </a:t>
            </a:r>
            <a:br>
              <a:rPr lang="en-GB" sz="1500">
                <a:solidFill>
                  <a:schemeClr val="dk1"/>
                </a:solidFill>
              </a:rPr>
            </a:br>
            <a:r>
              <a:rPr lang="en-GB" sz="1500">
                <a:solidFill>
                  <a:schemeClr val="dk1"/>
                </a:solidFill>
              </a:rPr>
              <a:t>but trying to deal with things on your own can make things feel worse.</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GB" sz="1500">
                <a:solidFill>
                  <a:schemeClr val="dk1"/>
                </a:solidFill>
              </a:rPr>
              <a:t>Talking about worries can help them to feel smaller. </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GB" sz="1500">
                <a:solidFill>
                  <a:schemeClr val="dk1"/>
                </a:solidFill>
              </a:rPr>
              <a:t>It can make you feel less alone.</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GB" sz="1500">
                <a:solidFill>
                  <a:schemeClr val="dk1"/>
                </a:solidFill>
              </a:rPr>
              <a:t>It might even help you find a solution. </a:t>
            </a:r>
            <a:endParaRPr sz="1500">
              <a:solidFill>
                <a:schemeClr val="dk1"/>
              </a:solidFill>
            </a:endParaRPr>
          </a:p>
          <a:p>
            <a:pPr marL="0" lvl="0" indent="0" algn="l" rtl="0">
              <a:spcBef>
                <a:spcPts val="0"/>
              </a:spcBef>
              <a:spcAft>
                <a:spcPts val="0"/>
              </a:spcAft>
              <a:buNone/>
            </a:pPr>
            <a:endParaRPr sz="15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4"/>
        <p:cNvGrpSpPr/>
        <p:nvPr/>
      </p:nvGrpSpPr>
      <p:grpSpPr>
        <a:xfrm>
          <a:off x="0" y="0"/>
          <a:ext cx="0" cy="0"/>
          <a:chOff x="0" y="0"/>
          <a:chExt cx="0" cy="0"/>
        </a:xfrm>
      </p:grpSpPr>
      <p:pic>
        <p:nvPicPr>
          <p:cNvPr id="245" name="Google Shape;245;p28"/>
          <p:cNvPicPr preferRelativeResize="0"/>
          <p:nvPr/>
        </p:nvPicPr>
        <p:blipFill rotWithShape="1">
          <a:blip r:embed="rId3">
            <a:alphaModFix/>
          </a:blip>
          <a:srcRect r="91479"/>
          <a:stretch/>
        </p:blipFill>
        <p:spPr>
          <a:xfrm>
            <a:off x="12" y="0"/>
            <a:ext cx="4488075" cy="5143501"/>
          </a:xfrm>
          <a:prstGeom prst="rect">
            <a:avLst/>
          </a:prstGeom>
          <a:noFill/>
          <a:ln>
            <a:noFill/>
          </a:ln>
        </p:spPr>
      </p:pic>
      <p:pic>
        <p:nvPicPr>
          <p:cNvPr id="246" name="Google Shape;246;p28"/>
          <p:cNvPicPr preferRelativeResize="0"/>
          <p:nvPr/>
        </p:nvPicPr>
        <p:blipFill>
          <a:blip r:embed="rId3">
            <a:alphaModFix/>
          </a:blip>
          <a:stretch>
            <a:fillRect/>
          </a:stretch>
        </p:blipFill>
        <p:spPr>
          <a:xfrm>
            <a:off x="4309393" y="0"/>
            <a:ext cx="4834609" cy="5143501"/>
          </a:xfrm>
          <a:prstGeom prst="rect">
            <a:avLst/>
          </a:prstGeom>
          <a:noFill/>
          <a:ln>
            <a:noFill/>
          </a:ln>
        </p:spPr>
      </p:pic>
      <p:sp>
        <p:nvSpPr>
          <p:cNvPr id="247" name="Google Shape;247;p28"/>
          <p:cNvSpPr txBox="1"/>
          <p:nvPr/>
        </p:nvSpPr>
        <p:spPr>
          <a:xfrm>
            <a:off x="310600" y="1355025"/>
            <a:ext cx="8229600" cy="212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28"/>
          <p:cNvSpPr txBox="1"/>
          <p:nvPr/>
        </p:nvSpPr>
        <p:spPr>
          <a:xfrm>
            <a:off x="411050" y="1355025"/>
            <a:ext cx="4179600" cy="282228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500" b="1" dirty="0">
                <a:solidFill>
                  <a:schemeClr val="dk1"/>
                </a:solidFill>
              </a:rPr>
              <a:t>That’s why ITV’s </a:t>
            </a:r>
            <a:endParaRPr sz="2500" b="1" dirty="0">
              <a:solidFill>
                <a:schemeClr val="dk1"/>
              </a:solidFill>
            </a:endParaRPr>
          </a:p>
          <a:p>
            <a:pPr marL="0" lvl="0" indent="0" algn="l" rtl="0">
              <a:spcBef>
                <a:spcPts val="0"/>
              </a:spcBef>
              <a:spcAft>
                <a:spcPts val="0"/>
              </a:spcAft>
              <a:buNone/>
            </a:pPr>
            <a:r>
              <a:rPr lang="en-GB" sz="2500" b="1" dirty="0">
                <a:solidFill>
                  <a:schemeClr val="dk1"/>
                </a:solidFill>
              </a:rPr>
              <a:t>Britain Get talking is setting you and an adult you trust a very special task…</a:t>
            </a:r>
            <a:endParaRPr sz="1000" dirty="0">
              <a:solidFill>
                <a:schemeClr val="dk1"/>
              </a:solidFill>
            </a:endParaRPr>
          </a:p>
          <a:p>
            <a:pPr marL="0" lvl="0" indent="0" algn="l" rtl="0">
              <a:lnSpc>
                <a:spcPct val="80000"/>
              </a:lnSpc>
              <a:spcBef>
                <a:spcPts val="0"/>
              </a:spcBef>
              <a:spcAft>
                <a:spcPts val="0"/>
              </a:spcAft>
              <a:buNone/>
            </a:pPr>
            <a:r>
              <a:rPr lang="en-GB" sz="5800" b="1" dirty="0">
                <a:solidFill>
                  <a:schemeClr val="dk1"/>
                </a:solidFill>
              </a:rPr>
              <a:t> </a:t>
            </a:r>
            <a:endParaRPr sz="4800" b="1" dirty="0">
              <a:solidFill>
                <a:schemeClr val="dk1"/>
              </a:solidFill>
            </a:endParaRPr>
          </a:p>
        </p:txBody>
      </p:sp>
      <p:pic>
        <p:nvPicPr>
          <p:cNvPr id="249" name="Google Shape;249;p28"/>
          <p:cNvPicPr preferRelativeResize="0"/>
          <p:nvPr/>
        </p:nvPicPr>
        <p:blipFill>
          <a:blip r:embed="rId4">
            <a:alphaModFix/>
          </a:blip>
          <a:stretch>
            <a:fillRect/>
          </a:stretch>
        </p:blipFill>
        <p:spPr>
          <a:xfrm>
            <a:off x="159775" y="168350"/>
            <a:ext cx="416599" cy="2225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1201</TotalTime>
  <Words>902</Words>
  <Application>Microsoft Macintosh PowerPoint</Application>
  <PresentationFormat>On-screen Show (16:9)</PresentationFormat>
  <Paragraphs>94</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 Black</vt:lpstr>
      <vt:lpstr>Arial</vt:lpstr>
      <vt:lpstr>Montserrat</vt:lpstr>
      <vt:lpstr>DM Sans Light</vt:lpstr>
      <vt:lpstr>Helvetica Neue</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amy.wickstead@itv.com</cp:lastModifiedBy>
  <cp:revision>2</cp:revision>
  <dcterms:modified xsi:type="dcterms:W3CDTF">2023-10-19T08:25:15Z</dcterms:modified>
</cp:coreProperties>
</file>